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300" r:id="rId4"/>
    <p:sldId id="290" r:id="rId5"/>
    <p:sldId id="294" r:id="rId6"/>
    <p:sldId id="293" r:id="rId7"/>
    <p:sldId id="291" r:id="rId8"/>
    <p:sldId id="296" r:id="rId9"/>
    <p:sldId id="301" r:id="rId10"/>
    <p:sldId id="297" r:id="rId11"/>
    <p:sldId id="299" r:id="rId12"/>
    <p:sldId id="280" r:id="rId13"/>
    <p:sldId id="281" r:id="rId14"/>
    <p:sldId id="302" r:id="rId15"/>
    <p:sldId id="307" r:id="rId16"/>
    <p:sldId id="303" r:id="rId17"/>
    <p:sldId id="304" r:id="rId18"/>
    <p:sldId id="305" r:id="rId19"/>
    <p:sldId id="306" r:id="rId20"/>
    <p:sldId id="341" r:id="rId21"/>
    <p:sldId id="313" r:id="rId22"/>
    <p:sldId id="314" r:id="rId23"/>
    <p:sldId id="315" r:id="rId24"/>
    <p:sldId id="316" r:id="rId25"/>
    <p:sldId id="317" r:id="rId26"/>
    <p:sldId id="319" r:id="rId27"/>
    <p:sldId id="320" r:id="rId28"/>
    <p:sldId id="310" r:id="rId29"/>
    <p:sldId id="311" r:id="rId30"/>
    <p:sldId id="312" r:id="rId31"/>
    <p:sldId id="259" r:id="rId32"/>
    <p:sldId id="258" r:id="rId33"/>
    <p:sldId id="260" r:id="rId34"/>
    <p:sldId id="326" r:id="rId35"/>
    <p:sldId id="284" r:id="rId36"/>
    <p:sldId id="263" r:id="rId37"/>
    <p:sldId id="262" r:id="rId38"/>
    <p:sldId id="269" r:id="rId39"/>
    <p:sldId id="270" r:id="rId40"/>
    <p:sldId id="274" r:id="rId41"/>
    <p:sldId id="275" r:id="rId42"/>
    <p:sldId id="276" r:id="rId43"/>
    <p:sldId id="277" r:id="rId44"/>
    <p:sldId id="322" r:id="rId45"/>
    <p:sldId id="323" r:id="rId46"/>
    <p:sldId id="324" r:id="rId47"/>
    <p:sldId id="321" r:id="rId48"/>
    <p:sldId id="285" r:id="rId49"/>
    <p:sldId id="266" r:id="rId50"/>
    <p:sldId id="265" r:id="rId51"/>
    <p:sldId id="325" r:id="rId52"/>
    <p:sldId id="287" r:id="rId53"/>
    <p:sldId id="286" r:id="rId54"/>
    <p:sldId id="282" r:id="rId55"/>
    <p:sldId id="283" r:id="rId56"/>
    <p:sldId id="327" r:id="rId57"/>
    <p:sldId id="328" r:id="rId58"/>
    <p:sldId id="330" r:id="rId59"/>
    <p:sldId id="331" r:id="rId60"/>
    <p:sldId id="295" r:id="rId6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0E05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84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2FE5EB-8307-47BE-B845-24055471C384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D067F6B-BD6D-4BDF-A54B-31BE6BF8E14B}">
      <dgm:prSet phldrT="[Текст]" custT="1"/>
      <dgm:spPr/>
      <dgm:t>
        <a:bodyPr/>
        <a:lstStyle/>
        <a:p>
          <a:r>
            <a:rPr lang="uk-UA" sz="1800" dirty="0" smtClean="0"/>
            <a:t>Г.Винокур</a:t>
          </a:r>
          <a:endParaRPr lang="ru-RU" sz="1800" dirty="0"/>
        </a:p>
      </dgm:t>
    </dgm:pt>
    <dgm:pt modelId="{22907C49-4403-45C5-A142-1BD69664086D}" type="parTrans" cxnId="{F5A7A0A5-6466-4DC7-BAE4-48BA64598F01}">
      <dgm:prSet/>
      <dgm:spPr/>
      <dgm:t>
        <a:bodyPr/>
        <a:lstStyle/>
        <a:p>
          <a:endParaRPr lang="ru-RU"/>
        </a:p>
      </dgm:t>
    </dgm:pt>
    <dgm:pt modelId="{2B0EB2BB-1973-4B35-91B7-8CE72ECE0679}" type="sibTrans" cxnId="{F5A7A0A5-6466-4DC7-BAE4-48BA64598F01}">
      <dgm:prSet/>
      <dgm:spPr/>
      <dgm:t>
        <a:bodyPr/>
        <a:lstStyle/>
        <a:p>
          <a:endParaRPr lang="ru-RU"/>
        </a:p>
      </dgm:t>
    </dgm:pt>
    <dgm:pt modelId="{9E4357AC-E975-46B5-AB69-6FD4189F5EC6}">
      <dgm:prSet phldrT="[Текст]" custT="1"/>
      <dgm:spPr/>
      <dgm:t>
        <a:bodyPr/>
        <a:lstStyle/>
        <a:p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рівень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оволодіння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системою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якостей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мовлення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окремими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носіями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мови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;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9A37B856-74E8-4C86-AD2A-18756457AF96}" type="parTrans" cxnId="{DD04ED5C-5647-462C-845E-54CB195AEBD7}">
      <dgm:prSet/>
      <dgm:spPr/>
      <dgm:t>
        <a:bodyPr/>
        <a:lstStyle/>
        <a:p>
          <a:endParaRPr lang="ru-RU"/>
        </a:p>
      </dgm:t>
    </dgm:pt>
    <dgm:pt modelId="{06742CA6-A4D9-4509-AE2C-8FBCEB4F8C57}" type="sibTrans" cxnId="{DD04ED5C-5647-462C-845E-54CB195AEBD7}">
      <dgm:prSet/>
      <dgm:spPr/>
      <dgm:t>
        <a:bodyPr/>
        <a:lstStyle/>
        <a:p>
          <a:endParaRPr lang="ru-RU"/>
        </a:p>
      </dgm:t>
    </dgm:pt>
    <dgm:pt modelId="{56B32356-CD25-4BD4-B121-40F9A582C21B}">
      <dgm:prSet phldrT="[Текст]" custT="1"/>
      <dgm:spPr/>
      <dgm:t>
        <a:bodyPr/>
        <a:lstStyle/>
        <a:p>
          <a:r>
            <a:rPr lang="uk-UA" sz="1800" dirty="0" smtClean="0">
              <a:latin typeface="Times New Roman" pitchFamily="18" charset="0"/>
              <a:cs typeface="Times New Roman" pitchFamily="18" charset="0"/>
            </a:rPr>
            <a:t>правильність і  вправність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9C9B0B82-6E1D-46E5-A18F-F726EBE3C37B}" type="parTrans" cxnId="{EA3040C2-9FBD-4B3D-8E35-AC2FE8A2305F}">
      <dgm:prSet/>
      <dgm:spPr/>
      <dgm:t>
        <a:bodyPr/>
        <a:lstStyle/>
        <a:p>
          <a:endParaRPr lang="ru-RU"/>
        </a:p>
      </dgm:t>
    </dgm:pt>
    <dgm:pt modelId="{BDC0E0F3-C1EB-41AA-9C1A-4DDA9A1A381D}" type="sibTrans" cxnId="{EA3040C2-9FBD-4B3D-8E35-AC2FE8A2305F}">
      <dgm:prSet/>
      <dgm:spPr/>
      <dgm:t>
        <a:bodyPr/>
        <a:lstStyle/>
        <a:p>
          <a:endParaRPr lang="ru-RU"/>
        </a:p>
      </dgm:t>
    </dgm:pt>
    <dgm:pt modelId="{4D3580EA-DCE8-41ED-96CE-5CCCA2983332}">
      <dgm:prSet phldrT="[Текст]" custT="1"/>
      <dgm:spPr/>
      <dgm:t>
        <a:bodyPr/>
        <a:lstStyle/>
        <a:p>
          <a:r>
            <a:rPr lang="uk-UA" sz="1800" dirty="0" smtClean="0"/>
            <a:t>Л.</a:t>
          </a:r>
          <a:r>
            <a:rPr lang="uk-UA" sz="1800" dirty="0" err="1" smtClean="0"/>
            <a:t>Скворцов</a:t>
          </a:r>
          <a:endParaRPr lang="ru-RU" sz="1800" dirty="0"/>
        </a:p>
      </dgm:t>
    </dgm:pt>
    <dgm:pt modelId="{CF6ACA32-8036-4573-B3E8-88D62376E71C}" type="parTrans" cxnId="{437CD196-5300-4E08-9C77-F8BD3C3BD449}">
      <dgm:prSet/>
      <dgm:spPr/>
      <dgm:t>
        <a:bodyPr/>
        <a:lstStyle/>
        <a:p>
          <a:endParaRPr lang="ru-RU"/>
        </a:p>
      </dgm:t>
    </dgm:pt>
    <dgm:pt modelId="{0FE5CC13-D03D-4796-9F1A-EF12B373471A}" type="sibTrans" cxnId="{437CD196-5300-4E08-9C77-F8BD3C3BD449}">
      <dgm:prSet/>
      <dgm:spPr/>
      <dgm:t>
        <a:bodyPr/>
        <a:lstStyle/>
        <a:p>
          <a:endParaRPr lang="ru-RU"/>
        </a:p>
      </dgm:t>
    </dgm:pt>
    <dgm:pt modelId="{9BF713DC-9BAB-48BA-B444-9C9C83FD25BF}">
      <dgm:prSet phldrT="[Текст]"/>
      <dgm:spPr/>
      <dgm:t>
        <a:bodyPr/>
        <a:lstStyle/>
        <a:p>
          <a:r>
            <a:rPr lang="ru-RU" dirty="0" err="1" smtClean="0"/>
            <a:t>володіння</a:t>
          </a:r>
          <a:r>
            <a:rPr lang="ru-RU" dirty="0" smtClean="0"/>
            <a:t> нормами </a:t>
          </a:r>
          <a:r>
            <a:rPr lang="ru-RU" dirty="0" err="1" smtClean="0"/>
            <a:t>усної</a:t>
          </a:r>
          <a:r>
            <a:rPr lang="ru-RU" dirty="0" smtClean="0"/>
            <a:t> і </a:t>
          </a:r>
          <a:r>
            <a:rPr lang="ru-RU" dirty="0" err="1" smtClean="0"/>
            <a:t>писемної</a:t>
          </a:r>
          <a:r>
            <a:rPr lang="ru-RU" dirty="0" smtClean="0"/>
            <a:t> </a:t>
          </a:r>
          <a:r>
            <a:rPr lang="ru-RU" dirty="0" err="1" smtClean="0"/>
            <a:t>літературної</a:t>
          </a:r>
          <a:r>
            <a:rPr lang="ru-RU" dirty="0" smtClean="0"/>
            <a:t> </a:t>
          </a:r>
          <a:r>
            <a:rPr lang="ru-RU" dirty="0" err="1" smtClean="0"/>
            <a:t>мови</a:t>
          </a:r>
          <a:r>
            <a:rPr lang="ru-RU" dirty="0" smtClean="0"/>
            <a:t> ;</a:t>
          </a:r>
          <a:endParaRPr lang="ru-RU" dirty="0"/>
        </a:p>
      </dgm:t>
    </dgm:pt>
    <dgm:pt modelId="{23267E26-54D8-4E85-8237-EFC4DC4277C8}" type="parTrans" cxnId="{53B04A9F-F921-49FE-8E6B-19675D7A0845}">
      <dgm:prSet/>
      <dgm:spPr/>
      <dgm:t>
        <a:bodyPr/>
        <a:lstStyle/>
        <a:p>
          <a:endParaRPr lang="ru-RU"/>
        </a:p>
      </dgm:t>
    </dgm:pt>
    <dgm:pt modelId="{825E7316-7975-4C50-837E-43A33E87EF0E}" type="sibTrans" cxnId="{53B04A9F-F921-49FE-8E6B-19675D7A0845}">
      <dgm:prSet/>
      <dgm:spPr/>
      <dgm:t>
        <a:bodyPr/>
        <a:lstStyle/>
        <a:p>
          <a:endParaRPr lang="ru-RU"/>
        </a:p>
      </dgm:t>
    </dgm:pt>
    <dgm:pt modelId="{353D2863-B9AB-4BB5-B766-618EB28F697A}">
      <dgm:prSet phldrT="[Текст]"/>
      <dgm:spPr/>
      <dgm:t>
        <a:bodyPr/>
        <a:lstStyle/>
        <a:p>
          <a:r>
            <a:rPr lang="ru-RU" dirty="0" err="1" smtClean="0"/>
            <a:t>уміння</a:t>
          </a:r>
          <a:r>
            <a:rPr lang="ru-RU" dirty="0" smtClean="0"/>
            <a:t> </a:t>
          </a:r>
          <a:r>
            <a:rPr lang="ru-RU" dirty="0" err="1" smtClean="0"/>
            <a:t>використовувати</a:t>
          </a:r>
          <a:r>
            <a:rPr lang="ru-RU" dirty="0" smtClean="0"/>
            <a:t> </a:t>
          </a:r>
          <a:r>
            <a:rPr lang="ru-RU" dirty="0" err="1" smtClean="0"/>
            <a:t>виразні</a:t>
          </a:r>
          <a:r>
            <a:rPr lang="ru-RU" dirty="0" smtClean="0"/>
            <a:t> </a:t>
          </a:r>
          <a:r>
            <a:rPr lang="ru-RU" dirty="0" err="1" smtClean="0"/>
            <a:t>мовні</a:t>
          </a:r>
          <a:r>
            <a:rPr lang="ru-RU" dirty="0" smtClean="0"/>
            <a:t> </a:t>
          </a:r>
          <a:r>
            <a:rPr lang="ru-RU" dirty="0" err="1" smtClean="0"/>
            <a:t>засоби</a:t>
          </a:r>
          <a:r>
            <a:rPr lang="ru-RU" dirty="0" smtClean="0"/>
            <a:t> в </a:t>
          </a:r>
          <a:r>
            <a:rPr lang="ru-RU" dirty="0" err="1" smtClean="0"/>
            <a:t>різних</a:t>
          </a:r>
          <a:r>
            <a:rPr lang="ru-RU" dirty="0" smtClean="0"/>
            <a:t> </a:t>
          </a:r>
          <a:r>
            <a:rPr lang="ru-RU" dirty="0" err="1" smtClean="0"/>
            <a:t>умовах</a:t>
          </a:r>
          <a:r>
            <a:rPr lang="ru-RU" dirty="0" smtClean="0"/>
            <a:t> </a:t>
          </a:r>
          <a:r>
            <a:rPr lang="ru-RU" dirty="0" err="1" smtClean="0"/>
            <a:t>спілкування</a:t>
          </a:r>
          <a:r>
            <a:rPr lang="ru-RU" dirty="0" smtClean="0"/>
            <a:t> </a:t>
          </a:r>
          <a:r>
            <a:rPr lang="ru-RU" dirty="0" err="1" smtClean="0"/>
            <a:t>відповідно</a:t>
          </a:r>
          <a:r>
            <a:rPr lang="ru-RU" dirty="0" smtClean="0"/>
            <a:t> до мети і </a:t>
          </a:r>
          <a:r>
            <a:rPr lang="ru-RU" dirty="0" err="1" smtClean="0"/>
            <a:t>змісту</a:t>
          </a:r>
          <a:r>
            <a:rPr lang="ru-RU" dirty="0" smtClean="0"/>
            <a:t> </a:t>
          </a:r>
          <a:r>
            <a:rPr lang="ru-RU" dirty="0" err="1" smtClean="0"/>
            <a:t>висловлювання</a:t>
          </a:r>
          <a:endParaRPr lang="ru-RU" dirty="0"/>
        </a:p>
      </dgm:t>
    </dgm:pt>
    <dgm:pt modelId="{499A214F-1865-412F-A32B-518DCCA10BFB}" type="parTrans" cxnId="{84E35AB9-0E1E-4E6C-8A48-C4E177B7E160}">
      <dgm:prSet/>
      <dgm:spPr/>
      <dgm:t>
        <a:bodyPr/>
        <a:lstStyle/>
        <a:p>
          <a:endParaRPr lang="ru-RU"/>
        </a:p>
      </dgm:t>
    </dgm:pt>
    <dgm:pt modelId="{9BA7E0D6-0AF8-49D7-B240-1AB987A2F32A}" type="sibTrans" cxnId="{84E35AB9-0E1E-4E6C-8A48-C4E177B7E160}">
      <dgm:prSet/>
      <dgm:spPr/>
      <dgm:t>
        <a:bodyPr/>
        <a:lstStyle/>
        <a:p>
          <a:endParaRPr lang="ru-RU"/>
        </a:p>
      </dgm:t>
    </dgm:pt>
    <dgm:pt modelId="{63E5E58A-83A9-4388-A5FC-11E4EF8EFEE9}">
      <dgm:prSet phldrT="[Текст]" custT="1"/>
      <dgm:spPr/>
      <dgm:t>
        <a:bodyPr/>
        <a:lstStyle/>
        <a:p>
          <a:r>
            <a:rPr lang="uk-UA" sz="1800" dirty="0" smtClean="0"/>
            <a:t>С.Єрмоленко</a:t>
          </a:r>
          <a:endParaRPr lang="ru-RU" sz="1800" dirty="0"/>
        </a:p>
      </dgm:t>
    </dgm:pt>
    <dgm:pt modelId="{A1E7D6AA-9CF2-4EAF-84EF-920338C715E9}" type="parTrans" cxnId="{47894602-6F04-467F-A3EE-0E1872856904}">
      <dgm:prSet/>
      <dgm:spPr/>
      <dgm:t>
        <a:bodyPr/>
        <a:lstStyle/>
        <a:p>
          <a:endParaRPr lang="ru-RU"/>
        </a:p>
      </dgm:t>
    </dgm:pt>
    <dgm:pt modelId="{75E3A81A-2BFA-4E6B-9612-A701324AA5B3}" type="sibTrans" cxnId="{47894602-6F04-467F-A3EE-0E1872856904}">
      <dgm:prSet/>
      <dgm:spPr/>
      <dgm:t>
        <a:bodyPr/>
        <a:lstStyle/>
        <a:p>
          <a:endParaRPr lang="ru-RU"/>
        </a:p>
      </dgm:t>
    </dgm:pt>
    <dgm:pt modelId="{F66D9939-122A-4F06-8143-474BF218B397}">
      <dgm:prSet phldrT="[Текст]" custT="1"/>
      <dgm:spPr/>
      <dgm:t>
        <a:bodyPr/>
        <a:lstStyle/>
        <a:p>
          <a:r>
            <a:rPr lang="ru-RU" sz="1800" dirty="0" smtClean="0"/>
            <a:t>культура </a:t>
          </a:r>
          <a:r>
            <a:rPr lang="ru-RU" sz="1800" dirty="0" err="1" smtClean="0"/>
            <a:t>мовлення</a:t>
          </a:r>
          <a:r>
            <a:rPr lang="ru-RU" sz="1800" dirty="0" smtClean="0"/>
            <a:t> </a:t>
          </a:r>
          <a:r>
            <a:rPr lang="ru-RU" sz="1800" dirty="0" err="1" smtClean="0"/>
            <a:t>пов’язана</a:t>
          </a:r>
          <a:r>
            <a:rPr lang="ru-RU" sz="1800" dirty="0" smtClean="0"/>
            <a:t>, </a:t>
          </a:r>
          <a:r>
            <a:rPr lang="ru-RU" sz="1800" dirty="0" err="1" smtClean="0"/>
            <a:t>з</a:t>
          </a:r>
          <a:r>
            <a:rPr lang="ru-RU" sz="1800" dirty="0" smtClean="0"/>
            <a:t> одного боку, </a:t>
          </a:r>
          <a:r>
            <a:rPr lang="ru-RU" sz="1800" dirty="0" err="1" smtClean="0"/>
            <a:t>з</a:t>
          </a:r>
          <a:r>
            <a:rPr lang="ru-RU" sz="1800" dirty="0" smtClean="0"/>
            <a:t> </a:t>
          </a:r>
          <a:r>
            <a:rPr lang="ru-RU" sz="1800" dirty="0" err="1" smtClean="0"/>
            <a:t>правильністю</a:t>
          </a:r>
          <a:r>
            <a:rPr lang="ru-RU" sz="1800" dirty="0" smtClean="0"/>
            <a:t> </a:t>
          </a:r>
          <a:r>
            <a:rPr lang="ru-RU" sz="1800" dirty="0" err="1" smtClean="0"/>
            <a:t>мови</a:t>
          </a:r>
          <a:r>
            <a:rPr lang="ru-RU" sz="1800" dirty="0" smtClean="0"/>
            <a:t>, </a:t>
          </a:r>
          <a:endParaRPr lang="ru-RU" sz="1800" dirty="0"/>
        </a:p>
      </dgm:t>
    </dgm:pt>
    <dgm:pt modelId="{FA2F8677-94E3-44C0-81BE-3FEDAE46CF9C}" type="parTrans" cxnId="{C022C1D7-3090-4FC9-930D-DA466E60EBA5}">
      <dgm:prSet/>
      <dgm:spPr/>
      <dgm:t>
        <a:bodyPr/>
        <a:lstStyle/>
        <a:p>
          <a:endParaRPr lang="ru-RU"/>
        </a:p>
      </dgm:t>
    </dgm:pt>
    <dgm:pt modelId="{F63DFDE4-5BC2-4B53-B37E-13650EED3319}" type="sibTrans" cxnId="{C022C1D7-3090-4FC9-930D-DA466E60EBA5}">
      <dgm:prSet/>
      <dgm:spPr/>
      <dgm:t>
        <a:bodyPr/>
        <a:lstStyle/>
        <a:p>
          <a:endParaRPr lang="ru-RU"/>
        </a:p>
      </dgm:t>
    </dgm:pt>
    <dgm:pt modelId="{657B40FC-AE59-4452-924E-6C9B754A3F85}">
      <dgm:prSet custT="1"/>
      <dgm:spPr/>
      <dgm:t>
        <a:bodyPr/>
        <a:lstStyle/>
        <a:p>
          <a:r>
            <a:rPr lang="ru-RU" sz="1800" dirty="0" err="1" smtClean="0"/>
            <a:t>з</a:t>
          </a:r>
          <a:r>
            <a:rPr lang="ru-RU" sz="1800" dirty="0" smtClean="0"/>
            <a:t> </a:t>
          </a:r>
          <a:r>
            <a:rPr lang="ru-RU" sz="1800" dirty="0" err="1" smtClean="0"/>
            <a:t>мовною</a:t>
          </a:r>
          <a:r>
            <a:rPr lang="ru-RU" sz="1800" dirty="0" smtClean="0"/>
            <a:t> </a:t>
          </a:r>
          <a:r>
            <a:rPr lang="ru-RU" sz="1800" dirty="0" err="1" smtClean="0"/>
            <a:t>майстерністю</a:t>
          </a:r>
          <a:r>
            <a:rPr lang="ru-RU" sz="1800" dirty="0" smtClean="0"/>
            <a:t>, </a:t>
          </a:r>
          <a:r>
            <a:rPr lang="ru-RU" sz="1800" dirty="0" err="1" smtClean="0"/>
            <a:t>стилістичним</a:t>
          </a:r>
          <a:r>
            <a:rPr lang="ru-RU" sz="1800" dirty="0" smtClean="0"/>
            <a:t> </a:t>
          </a:r>
          <a:r>
            <a:rPr lang="ru-RU" sz="1800" dirty="0" err="1" smtClean="0"/>
            <a:t>чуттям</a:t>
          </a:r>
          <a:r>
            <a:rPr lang="ru-RU" sz="1800" dirty="0" smtClean="0"/>
            <a:t> слова, </a:t>
          </a:r>
          <a:r>
            <a:rPr lang="ru-RU" sz="1800" dirty="0" err="1" smtClean="0"/>
            <a:t>доречністю</a:t>
          </a:r>
          <a:r>
            <a:rPr lang="ru-RU" sz="1800" dirty="0" smtClean="0"/>
            <a:t> </a:t>
          </a:r>
          <a:r>
            <a:rPr lang="ru-RU" sz="1800" dirty="0" err="1" smtClean="0"/>
            <a:t>використання</a:t>
          </a:r>
          <a:r>
            <a:rPr lang="ru-RU" sz="1800" dirty="0" smtClean="0"/>
            <a:t> </a:t>
          </a:r>
          <a:r>
            <a:rPr lang="ru-RU" sz="1800" dirty="0" err="1" smtClean="0"/>
            <a:t>варіантних</a:t>
          </a:r>
          <a:r>
            <a:rPr lang="ru-RU" sz="1800" dirty="0" smtClean="0"/>
            <a:t> </a:t>
          </a:r>
          <a:r>
            <a:rPr lang="ru-RU" sz="1800" dirty="0" err="1" smtClean="0"/>
            <a:t>мовних</a:t>
          </a:r>
          <a:r>
            <a:rPr lang="ru-RU" sz="1800" dirty="0" smtClean="0"/>
            <a:t> форм</a:t>
          </a:r>
          <a:endParaRPr lang="ru-RU" sz="1800" dirty="0"/>
        </a:p>
      </dgm:t>
    </dgm:pt>
    <dgm:pt modelId="{4E616AE5-0643-412D-B5CE-C6C0C0974707}" type="parTrans" cxnId="{C94EE95C-72C5-4290-8B1D-B146533DE0FF}">
      <dgm:prSet/>
      <dgm:spPr/>
      <dgm:t>
        <a:bodyPr/>
        <a:lstStyle/>
        <a:p>
          <a:endParaRPr lang="ru-RU"/>
        </a:p>
      </dgm:t>
    </dgm:pt>
    <dgm:pt modelId="{88B36791-E54E-4674-9FCB-4CD3B736CBC5}" type="sibTrans" cxnId="{C94EE95C-72C5-4290-8B1D-B146533DE0FF}">
      <dgm:prSet/>
      <dgm:spPr/>
      <dgm:t>
        <a:bodyPr/>
        <a:lstStyle/>
        <a:p>
          <a:endParaRPr lang="ru-RU"/>
        </a:p>
      </dgm:t>
    </dgm:pt>
    <dgm:pt modelId="{FE6996E8-EA41-4ED9-B2B5-AB1421EC4808}" type="pres">
      <dgm:prSet presAssocID="{AB2FE5EB-8307-47BE-B845-24055471C38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36CB4BD-EC33-42B2-9822-58E5DDCAD0DF}" type="pres">
      <dgm:prSet presAssocID="{BD067F6B-BD6D-4BDF-A54B-31BE6BF8E14B}" presName="composite" presStyleCnt="0"/>
      <dgm:spPr/>
    </dgm:pt>
    <dgm:pt modelId="{A44F4BD7-A41F-4C68-9724-D9DCA9D1D6D5}" type="pres">
      <dgm:prSet presAssocID="{BD067F6B-BD6D-4BDF-A54B-31BE6BF8E14B}" presName="parentText" presStyleLbl="alignNode1" presStyleIdx="0" presStyleCnt="3" custScaleX="16026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B78784-3106-43AA-8C82-32A2E7D90F45}" type="pres">
      <dgm:prSet presAssocID="{BD067F6B-BD6D-4BDF-A54B-31BE6BF8E14B}" presName="descendantText" presStyleLbl="alignAcc1" presStyleIdx="0" presStyleCnt="3" custScaleX="84243" custLinFactNeighborX="-1567" custLinFactNeighborY="-59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C8B28F-5AF1-4E76-A3B0-3C74131300A9}" type="pres">
      <dgm:prSet presAssocID="{2B0EB2BB-1973-4B35-91B7-8CE72ECE0679}" presName="sp" presStyleCnt="0"/>
      <dgm:spPr/>
    </dgm:pt>
    <dgm:pt modelId="{B6E3608D-7E13-4808-ABE2-E88FC83776C9}" type="pres">
      <dgm:prSet presAssocID="{4D3580EA-DCE8-41ED-96CE-5CCCA2983332}" presName="composite" presStyleCnt="0"/>
      <dgm:spPr/>
    </dgm:pt>
    <dgm:pt modelId="{138BE0A2-92B8-4309-A3A5-ECFB9E86D9D6}" type="pres">
      <dgm:prSet presAssocID="{4D3580EA-DCE8-41ED-96CE-5CCCA2983332}" presName="parentText" presStyleLbl="alignNode1" presStyleIdx="1" presStyleCnt="3" custScaleX="15489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51A589-8D50-4988-BBD1-6DED3403E560}" type="pres">
      <dgm:prSet presAssocID="{4D3580EA-DCE8-41ED-96CE-5CCCA2983332}" presName="descendantText" presStyleLbl="alignAcc1" presStyleIdx="1" presStyleCnt="3" custScaleX="65972" custScaleY="1353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EF095C-104E-4F30-87D2-5748F705AA48}" type="pres">
      <dgm:prSet presAssocID="{0FE5CC13-D03D-4796-9F1A-EF12B373471A}" presName="sp" presStyleCnt="0"/>
      <dgm:spPr/>
    </dgm:pt>
    <dgm:pt modelId="{9A85C8EE-C4C6-4555-85DC-776A5CB1086F}" type="pres">
      <dgm:prSet presAssocID="{63E5E58A-83A9-4388-A5FC-11E4EF8EFEE9}" presName="composite" presStyleCnt="0"/>
      <dgm:spPr/>
    </dgm:pt>
    <dgm:pt modelId="{9932865F-7FC3-4A02-99A8-CFB14E2B8694}" type="pres">
      <dgm:prSet presAssocID="{63E5E58A-83A9-4388-A5FC-11E4EF8EFEE9}" presName="parentText" presStyleLbl="alignNode1" presStyleIdx="2" presStyleCnt="3" custScaleX="15427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2DE74E-70CF-4105-B0A9-964EB036624B}" type="pres">
      <dgm:prSet presAssocID="{63E5E58A-83A9-4388-A5FC-11E4EF8EFEE9}" presName="descendantText" presStyleLbl="alignAcc1" presStyleIdx="2" presStyleCnt="3" custScaleX="83564" custScaleY="1370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04ED5C-5647-462C-845E-54CB195AEBD7}" srcId="{BD067F6B-BD6D-4BDF-A54B-31BE6BF8E14B}" destId="{9E4357AC-E975-46B5-AB69-6FD4189F5EC6}" srcOrd="0" destOrd="0" parTransId="{9A37B856-74E8-4C86-AD2A-18756457AF96}" sibTransId="{06742CA6-A4D9-4509-AE2C-8FBCEB4F8C57}"/>
    <dgm:cxn modelId="{C022C1D7-3090-4FC9-930D-DA466E60EBA5}" srcId="{63E5E58A-83A9-4388-A5FC-11E4EF8EFEE9}" destId="{F66D9939-122A-4F06-8143-474BF218B397}" srcOrd="0" destOrd="0" parTransId="{FA2F8677-94E3-44C0-81BE-3FEDAE46CF9C}" sibTransId="{F63DFDE4-5BC2-4B53-B37E-13650EED3319}"/>
    <dgm:cxn modelId="{437CD196-5300-4E08-9C77-F8BD3C3BD449}" srcId="{AB2FE5EB-8307-47BE-B845-24055471C384}" destId="{4D3580EA-DCE8-41ED-96CE-5CCCA2983332}" srcOrd="1" destOrd="0" parTransId="{CF6ACA32-8036-4573-B3E8-88D62376E71C}" sibTransId="{0FE5CC13-D03D-4796-9F1A-EF12B373471A}"/>
    <dgm:cxn modelId="{765DF49F-AB6A-47C8-B3AC-98F8F5B00FDA}" type="presOf" srcId="{657B40FC-AE59-4452-924E-6C9B754A3F85}" destId="{BA2DE74E-70CF-4105-B0A9-964EB036624B}" srcOrd="0" destOrd="1" presId="urn:microsoft.com/office/officeart/2005/8/layout/chevron2"/>
    <dgm:cxn modelId="{0EA5A184-3C98-4F66-9681-EF5C025734E5}" type="presOf" srcId="{63E5E58A-83A9-4388-A5FC-11E4EF8EFEE9}" destId="{9932865F-7FC3-4A02-99A8-CFB14E2B8694}" srcOrd="0" destOrd="0" presId="urn:microsoft.com/office/officeart/2005/8/layout/chevron2"/>
    <dgm:cxn modelId="{0D0B2B82-52CB-4F0D-B04D-76B629859AFC}" type="presOf" srcId="{56B32356-CD25-4BD4-B121-40F9A582C21B}" destId="{E3B78784-3106-43AA-8C82-32A2E7D90F45}" srcOrd="0" destOrd="1" presId="urn:microsoft.com/office/officeart/2005/8/layout/chevron2"/>
    <dgm:cxn modelId="{53B04A9F-F921-49FE-8E6B-19675D7A0845}" srcId="{4D3580EA-DCE8-41ED-96CE-5CCCA2983332}" destId="{9BF713DC-9BAB-48BA-B444-9C9C83FD25BF}" srcOrd="0" destOrd="0" parTransId="{23267E26-54D8-4E85-8237-EFC4DC4277C8}" sibTransId="{825E7316-7975-4C50-837E-43A33E87EF0E}"/>
    <dgm:cxn modelId="{84E35AB9-0E1E-4E6C-8A48-C4E177B7E160}" srcId="{4D3580EA-DCE8-41ED-96CE-5CCCA2983332}" destId="{353D2863-B9AB-4BB5-B766-618EB28F697A}" srcOrd="1" destOrd="0" parTransId="{499A214F-1865-412F-A32B-518DCCA10BFB}" sibTransId="{9BA7E0D6-0AF8-49D7-B240-1AB987A2F32A}"/>
    <dgm:cxn modelId="{A35C990D-0D96-450F-BEAC-FFD52201C85D}" type="presOf" srcId="{9BF713DC-9BAB-48BA-B444-9C9C83FD25BF}" destId="{F851A589-8D50-4988-BBD1-6DED3403E560}" srcOrd="0" destOrd="0" presId="urn:microsoft.com/office/officeart/2005/8/layout/chevron2"/>
    <dgm:cxn modelId="{1A686BC4-A95D-450A-8491-D9FF84016907}" type="presOf" srcId="{9E4357AC-E975-46B5-AB69-6FD4189F5EC6}" destId="{E3B78784-3106-43AA-8C82-32A2E7D90F45}" srcOrd="0" destOrd="0" presId="urn:microsoft.com/office/officeart/2005/8/layout/chevron2"/>
    <dgm:cxn modelId="{EA3040C2-9FBD-4B3D-8E35-AC2FE8A2305F}" srcId="{BD067F6B-BD6D-4BDF-A54B-31BE6BF8E14B}" destId="{56B32356-CD25-4BD4-B121-40F9A582C21B}" srcOrd="1" destOrd="0" parTransId="{9C9B0B82-6E1D-46E5-A18F-F726EBE3C37B}" sibTransId="{BDC0E0F3-C1EB-41AA-9C1A-4DDA9A1A381D}"/>
    <dgm:cxn modelId="{C94EE95C-72C5-4290-8B1D-B146533DE0FF}" srcId="{63E5E58A-83A9-4388-A5FC-11E4EF8EFEE9}" destId="{657B40FC-AE59-4452-924E-6C9B754A3F85}" srcOrd="1" destOrd="0" parTransId="{4E616AE5-0643-412D-B5CE-C6C0C0974707}" sibTransId="{88B36791-E54E-4674-9FCB-4CD3B736CBC5}"/>
    <dgm:cxn modelId="{579B65D3-C0CF-4FCA-AECB-180945C31E2E}" type="presOf" srcId="{4D3580EA-DCE8-41ED-96CE-5CCCA2983332}" destId="{138BE0A2-92B8-4309-A3A5-ECFB9E86D9D6}" srcOrd="0" destOrd="0" presId="urn:microsoft.com/office/officeart/2005/8/layout/chevron2"/>
    <dgm:cxn modelId="{FF04BC6D-086F-4D44-BFC8-ED900960C1E5}" type="presOf" srcId="{BD067F6B-BD6D-4BDF-A54B-31BE6BF8E14B}" destId="{A44F4BD7-A41F-4C68-9724-D9DCA9D1D6D5}" srcOrd="0" destOrd="0" presId="urn:microsoft.com/office/officeart/2005/8/layout/chevron2"/>
    <dgm:cxn modelId="{599A491C-2C23-475A-9F06-40095D9FFDB5}" type="presOf" srcId="{353D2863-B9AB-4BB5-B766-618EB28F697A}" destId="{F851A589-8D50-4988-BBD1-6DED3403E560}" srcOrd="0" destOrd="1" presId="urn:microsoft.com/office/officeart/2005/8/layout/chevron2"/>
    <dgm:cxn modelId="{F3EEADDC-6832-4E26-97E4-3453689E8E63}" type="presOf" srcId="{AB2FE5EB-8307-47BE-B845-24055471C384}" destId="{FE6996E8-EA41-4ED9-B2B5-AB1421EC4808}" srcOrd="0" destOrd="0" presId="urn:microsoft.com/office/officeart/2005/8/layout/chevron2"/>
    <dgm:cxn modelId="{5E5B27ED-FE03-4F28-8598-64AAC7C60BD6}" type="presOf" srcId="{F66D9939-122A-4F06-8143-474BF218B397}" destId="{BA2DE74E-70CF-4105-B0A9-964EB036624B}" srcOrd="0" destOrd="0" presId="urn:microsoft.com/office/officeart/2005/8/layout/chevron2"/>
    <dgm:cxn modelId="{F5A7A0A5-6466-4DC7-BAE4-48BA64598F01}" srcId="{AB2FE5EB-8307-47BE-B845-24055471C384}" destId="{BD067F6B-BD6D-4BDF-A54B-31BE6BF8E14B}" srcOrd="0" destOrd="0" parTransId="{22907C49-4403-45C5-A142-1BD69664086D}" sibTransId="{2B0EB2BB-1973-4B35-91B7-8CE72ECE0679}"/>
    <dgm:cxn modelId="{47894602-6F04-467F-A3EE-0E1872856904}" srcId="{AB2FE5EB-8307-47BE-B845-24055471C384}" destId="{63E5E58A-83A9-4388-A5FC-11E4EF8EFEE9}" srcOrd="2" destOrd="0" parTransId="{A1E7D6AA-9CF2-4EAF-84EF-920338C715E9}" sibTransId="{75E3A81A-2BFA-4E6B-9612-A701324AA5B3}"/>
    <dgm:cxn modelId="{7772A85D-B3A6-4E5A-AD48-9A779F0DCDBD}" type="presParOf" srcId="{FE6996E8-EA41-4ED9-B2B5-AB1421EC4808}" destId="{C36CB4BD-EC33-42B2-9822-58E5DDCAD0DF}" srcOrd="0" destOrd="0" presId="urn:microsoft.com/office/officeart/2005/8/layout/chevron2"/>
    <dgm:cxn modelId="{4B015B8B-C92A-4AA9-8864-FEEA86F14D63}" type="presParOf" srcId="{C36CB4BD-EC33-42B2-9822-58E5DDCAD0DF}" destId="{A44F4BD7-A41F-4C68-9724-D9DCA9D1D6D5}" srcOrd="0" destOrd="0" presId="urn:microsoft.com/office/officeart/2005/8/layout/chevron2"/>
    <dgm:cxn modelId="{EDC2DD97-276D-4122-948D-C5CFFA097536}" type="presParOf" srcId="{C36CB4BD-EC33-42B2-9822-58E5DDCAD0DF}" destId="{E3B78784-3106-43AA-8C82-32A2E7D90F45}" srcOrd="1" destOrd="0" presId="urn:microsoft.com/office/officeart/2005/8/layout/chevron2"/>
    <dgm:cxn modelId="{89224BD2-CF80-4290-AF76-0CD93B9C18AF}" type="presParOf" srcId="{FE6996E8-EA41-4ED9-B2B5-AB1421EC4808}" destId="{F5C8B28F-5AF1-4E76-A3B0-3C74131300A9}" srcOrd="1" destOrd="0" presId="urn:microsoft.com/office/officeart/2005/8/layout/chevron2"/>
    <dgm:cxn modelId="{5F1D5347-B3FD-4267-844A-5C9B2B859049}" type="presParOf" srcId="{FE6996E8-EA41-4ED9-B2B5-AB1421EC4808}" destId="{B6E3608D-7E13-4808-ABE2-E88FC83776C9}" srcOrd="2" destOrd="0" presId="urn:microsoft.com/office/officeart/2005/8/layout/chevron2"/>
    <dgm:cxn modelId="{5B8DFC6E-91E7-4079-A52C-CE231108029F}" type="presParOf" srcId="{B6E3608D-7E13-4808-ABE2-E88FC83776C9}" destId="{138BE0A2-92B8-4309-A3A5-ECFB9E86D9D6}" srcOrd="0" destOrd="0" presId="urn:microsoft.com/office/officeart/2005/8/layout/chevron2"/>
    <dgm:cxn modelId="{176F919C-1CB4-4724-950C-84B9CD5E5332}" type="presParOf" srcId="{B6E3608D-7E13-4808-ABE2-E88FC83776C9}" destId="{F851A589-8D50-4988-BBD1-6DED3403E560}" srcOrd="1" destOrd="0" presId="urn:microsoft.com/office/officeart/2005/8/layout/chevron2"/>
    <dgm:cxn modelId="{A05325C8-4BBF-4787-9196-C7E5B19144F5}" type="presParOf" srcId="{FE6996E8-EA41-4ED9-B2B5-AB1421EC4808}" destId="{2BEF095C-104E-4F30-87D2-5748F705AA48}" srcOrd="3" destOrd="0" presId="urn:microsoft.com/office/officeart/2005/8/layout/chevron2"/>
    <dgm:cxn modelId="{7ED55E8A-C839-4FAD-89FF-DE8F463A7E81}" type="presParOf" srcId="{FE6996E8-EA41-4ED9-B2B5-AB1421EC4808}" destId="{9A85C8EE-C4C6-4555-85DC-776A5CB1086F}" srcOrd="4" destOrd="0" presId="urn:microsoft.com/office/officeart/2005/8/layout/chevron2"/>
    <dgm:cxn modelId="{4816F0BC-0477-4FE2-B7D0-DA48BFB35B3B}" type="presParOf" srcId="{9A85C8EE-C4C6-4555-85DC-776A5CB1086F}" destId="{9932865F-7FC3-4A02-99A8-CFB14E2B8694}" srcOrd="0" destOrd="0" presId="urn:microsoft.com/office/officeart/2005/8/layout/chevron2"/>
    <dgm:cxn modelId="{5EEE30D6-0539-4E6A-8F32-23C3F6E31D95}" type="presParOf" srcId="{9A85C8EE-C4C6-4555-85DC-776A5CB1086F}" destId="{BA2DE74E-70CF-4105-B0A9-964EB036624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0A748E-AC45-41E6-A85D-647A5AAF1414}" type="doc">
      <dgm:prSet loTypeId="urn:microsoft.com/office/officeart/2005/8/layout/radial5" loCatId="cycle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523683C3-7C26-46D1-B136-D674D8A9966D}">
      <dgm:prSet phldrT="[Текст]"/>
      <dgm:spPr/>
      <dgm:t>
        <a:bodyPr/>
        <a:lstStyle/>
        <a:p>
          <a:r>
            <a:rPr lang="uk-UA" dirty="0" smtClean="0"/>
            <a:t>Ознаки культури мовлення</a:t>
          </a:r>
          <a:endParaRPr lang="ru-RU" dirty="0"/>
        </a:p>
      </dgm:t>
    </dgm:pt>
    <dgm:pt modelId="{4A8FB9A0-1887-41AC-BDE1-4FC77E9E27EF}" type="parTrans" cxnId="{DCA3303A-5112-4CC0-BAC4-BA16714AFA3D}">
      <dgm:prSet/>
      <dgm:spPr/>
      <dgm:t>
        <a:bodyPr/>
        <a:lstStyle/>
        <a:p>
          <a:endParaRPr lang="ru-RU"/>
        </a:p>
      </dgm:t>
    </dgm:pt>
    <dgm:pt modelId="{2F968456-7963-4FCB-B41F-102823891416}" type="sibTrans" cxnId="{DCA3303A-5112-4CC0-BAC4-BA16714AFA3D}">
      <dgm:prSet/>
      <dgm:spPr/>
      <dgm:t>
        <a:bodyPr/>
        <a:lstStyle/>
        <a:p>
          <a:endParaRPr lang="ru-RU"/>
        </a:p>
      </dgm:t>
    </dgm:pt>
    <dgm:pt modelId="{898DE040-5DC2-401B-8AFE-444D726258F2}">
      <dgm:prSet phldrT="[Текст]" custT="1"/>
      <dgm:spPr/>
      <dgm:t>
        <a:bodyPr/>
        <a:lstStyle/>
        <a:p>
          <a:r>
            <a:rPr lang="uk-UA" sz="1800" dirty="0" err="1" smtClean="0">
              <a:solidFill>
                <a:schemeClr val="tx1"/>
              </a:solidFill>
            </a:rPr>
            <a:t>багат-ство</a:t>
          </a:r>
          <a:endParaRPr lang="ru-RU" sz="1800" dirty="0">
            <a:solidFill>
              <a:schemeClr val="tx1"/>
            </a:solidFill>
          </a:endParaRPr>
        </a:p>
      </dgm:t>
    </dgm:pt>
    <dgm:pt modelId="{468D975C-8027-4A97-A644-C48B5B5F9F50}" type="parTrans" cxnId="{F88CFDB1-A116-435A-8A15-EB1893B8D4C9}">
      <dgm:prSet/>
      <dgm:spPr/>
      <dgm:t>
        <a:bodyPr/>
        <a:lstStyle/>
        <a:p>
          <a:endParaRPr lang="ru-RU"/>
        </a:p>
      </dgm:t>
    </dgm:pt>
    <dgm:pt modelId="{AC97E8A6-E923-4103-A0BA-EBB25F28F5F6}" type="sibTrans" cxnId="{F88CFDB1-A116-435A-8A15-EB1893B8D4C9}">
      <dgm:prSet/>
      <dgm:spPr/>
      <dgm:t>
        <a:bodyPr/>
        <a:lstStyle/>
        <a:p>
          <a:endParaRPr lang="ru-RU"/>
        </a:p>
      </dgm:t>
    </dgm:pt>
    <dgm:pt modelId="{0B3610CC-6861-46B2-ACCE-FDAB67406443}">
      <dgm:prSet phldrT="[Текст]" custT="1"/>
      <dgm:spPr/>
      <dgm:t>
        <a:bodyPr/>
        <a:lstStyle/>
        <a:p>
          <a:r>
            <a:rPr lang="uk-UA" sz="2000" dirty="0" smtClean="0">
              <a:solidFill>
                <a:schemeClr val="tx1"/>
              </a:solidFill>
            </a:rPr>
            <a:t>правильність</a:t>
          </a:r>
          <a:endParaRPr lang="ru-RU" sz="2000" dirty="0">
            <a:solidFill>
              <a:schemeClr val="tx1"/>
            </a:solidFill>
          </a:endParaRPr>
        </a:p>
      </dgm:t>
    </dgm:pt>
    <dgm:pt modelId="{57C4AA70-1ED1-4DD5-8C72-19DF42407FCF}" type="parTrans" cxnId="{D2A5FAB6-CEBC-437B-B938-88E35828130C}">
      <dgm:prSet/>
      <dgm:spPr/>
      <dgm:t>
        <a:bodyPr/>
        <a:lstStyle/>
        <a:p>
          <a:endParaRPr lang="ru-RU"/>
        </a:p>
      </dgm:t>
    </dgm:pt>
    <dgm:pt modelId="{ED615879-1462-4651-B8D7-2C81E9F8936B}" type="sibTrans" cxnId="{D2A5FAB6-CEBC-437B-B938-88E35828130C}">
      <dgm:prSet/>
      <dgm:spPr/>
      <dgm:t>
        <a:bodyPr/>
        <a:lstStyle/>
        <a:p>
          <a:endParaRPr lang="ru-RU"/>
        </a:p>
      </dgm:t>
    </dgm:pt>
    <dgm:pt modelId="{62D9509D-9355-49C7-B224-85CE917E8BEC}">
      <dgm:prSet phldrT="[Текст]" custT="1"/>
      <dgm:spPr/>
      <dgm:t>
        <a:bodyPr/>
        <a:lstStyle/>
        <a:p>
          <a:r>
            <a:rPr lang="uk-UA" sz="2000" dirty="0" smtClean="0">
              <a:solidFill>
                <a:schemeClr val="tx1"/>
              </a:solidFill>
            </a:rPr>
            <a:t>точність</a:t>
          </a:r>
          <a:endParaRPr lang="ru-RU" sz="2000" dirty="0">
            <a:solidFill>
              <a:schemeClr val="tx1"/>
            </a:solidFill>
          </a:endParaRPr>
        </a:p>
      </dgm:t>
    </dgm:pt>
    <dgm:pt modelId="{DA692881-6C59-45F8-BC64-5D409D57DAB6}" type="parTrans" cxnId="{6BDE1C47-0193-433D-9A79-B9A9141EA3FA}">
      <dgm:prSet/>
      <dgm:spPr/>
      <dgm:t>
        <a:bodyPr/>
        <a:lstStyle/>
        <a:p>
          <a:endParaRPr lang="ru-RU"/>
        </a:p>
      </dgm:t>
    </dgm:pt>
    <dgm:pt modelId="{15978C9E-C4F3-44AF-A798-35E6C13ADA67}" type="sibTrans" cxnId="{6BDE1C47-0193-433D-9A79-B9A9141EA3FA}">
      <dgm:prSet/>
      <dgm:spPr/>
      <dgm:t>
        <a:bodyPr/>
        <a:lstStyle/>
        <a:p>
          <a:endParaRPr lang="ru-RU"/>
        </a:p>
      </dgm:t>
    </dgm:pt>
    <dgm:pt modelId="{D06E689C-B931-41EB-868C-6981BE64AA9A}">
      <dgm:prSet phldrT="[Текст]" custT="1"/>
      <dgm:spPr/>
      <dgm:t>
        <a:bodyPr/>
        <a:lstStyle/>
        <a:p>
          <a:r>
            <a:rPr lang="uk-UA" sz="2400" dirty="0" err="1" smtClean="0">
              <a:solidFill>
                <a:schemeClr val="tx1"/>
              </a:solidFill>
            </a:rPr>
            <a:t>чисто-та</a:t>
          </a:r>
          <a:endParaRPr lang="ru-RU" sz="2400" dirty="0">
            <a:solidFill>
              <a:schemeClr val="tx1"/>
            </a:solidFill>
          </a:endParaRPr>
        </a:p>
      </dgm:t>
    </dgm:pt>
    <dgm:pt modelId="{482A0CCF-BF5E-4A64-94FF-DBEAF5191A62}" type="parTrans" cxnId="{CAD18410-FD56-4806-848A-A345DD50BF20}">
      <dgm:prSet/>
      <dgm:spPr/>
      <dgm:t>
        <a:bodyPr/>
        <a:lstStyle/>
        <a:p>
          <a:endParaRPr lang="ru-RU"/>
        </a:p>
      </dgm:t>
    </dgm:pt>
    <dgm:pt modelId="{6350F40C-F528-467E-A2A4-273771D67D0E}" type="sibTrans" cxnId="{CAD18410-FD56-4806-848A-A345DD50BF20}">
      <dgm:prSet/>
      <dgm:spPr/>
      <dgm:t>
        <a:bodyPr/>
        <a:lstStyle/>
        <a:p>
          <a:endParaRPr lang="ru-RU"/>
        </a:p>
      </dgm:t>
    </dgm:pt>
    <dgm:pt modelId="{F4377F27-F433-4D50-86F4-E84B9E32CA40}">
      <dgm:prSet custT="1"/>
      <dgm:spPr/>
      <dgm:t>
        <a:bodyPr/>
        <a:lstStyle/>
        <a:p>
          <a:r>
            <a:rPr lang="uk-UA" sz="2000" dirty="0" smtClean="0">
              <a:solidFill>
                <a:schemeClr val="tx1"/>
              </a:solidFill>
            </a:rPr>
            <a:t>різноманітність</a:t>
          </a:r>
          <a:endParaRPr lang="ru-RU" sz="2000" dirty="0">
            <a:solidFill>
              <a:schemeClr val="tx1"/>
            </a:solidFill>
          </a:endParaRPr>
        </a:p>
      </dgm:t>
    </dgm:pt>
    <dgm:pt modelId="{E907B993-1ED6-44D9-A725-FDA4FBA68CCC}" type="parTrans" cxnId="{E0704966-1DB2-4E30-AC69-29D4E28DE5BD}">
      <dgm:prSet/>
      <dgm:spPr/>
      <dgm:t>
        <a:bodyPr/>
        <a:lstStyle/>
        <a:p>
          <a:endParaRPr lang="ru-RU"/>
        </a:p>
      </dgm:t>
    </dgm:pt>
    <dgm:pt modelId="{352C3087-D7F8-48AC-8D73-2C32F3E4C4FD}" type="sibTrans" cxnId="{E0704966-1DB2-4E30-AC69-29D4E28DE5BD}">
      <dgm:prSet/>
      <dgm:spPr/>
      <dgm:t>
        <a:bodyPr/>
        <a:lstStyle/>
        <a:p>
          <a:endParaRPr lang="ru-RU"/>
        </a:p>
      </dgm:t>
    </dgm:pt>
    <dgm:pt modelId="{841A407B-4DA2-49BB-B69E-71C05DEBCA79}">
      <dgm:prSet custT="1"/>
      <dgm:spPr/>
      <dgm:t>
        <a:bodyPr/>
        <a:lstStyle/>
        <a:p>
          <a:r>
            <a:rPr lang="uk-UA" sz="2000" dirty="0" err="1" smtClean="0">
              <a:solidFill>
                <a:schemeClr val="tx1"/>
              </a:solidFill>
            </a:rPr>
            <a:t>вираз-ність</a:t>
          </a:r>
          <a:endParaRPr lang="ru-RU" sz="2000" dirty="0">
            <a:solidFill>
              <a:schemeClr val="tx1"/>
            </a:solidFill>
          </a:endParaRPr>
        </a:p>
      </dgm:t>
    </dgm:pt>
    <dgm:pt modelId="{DE3C8F21-089F-4EDB-90B2-1D36F8F2726C}" type="parTrans" cxnId="{0C1AE905-4A42-4DFC-9F09-51B56385303F}">
      <dgm:prSet/>
      <dgm:spPr/>
      <dgm:t>
        <a:bodyPr/>
        <a:lstStyle/>
        <a:p>
          <a:endParaRPr lang="ru-RU"/>
        </a:p>
      </dgm:t>
    </dgm:pt>
    <dgm:pt modelId="{4FDDA2B9-82D3-48CD-83A3-6B0D37FFC25B}" type="sibTrans" cxnId="{0C1AE905-4A42-4DFC-9F09-51B56385303F}">
      <dgm:prSet/>
      <dgm:spPr/>
      <dgm:t>
        <a:bodyPr/>
        <a:lstStyle/>
        <a:p>
          <a:endParaRPr lang="ru-RU"/>
        </a:p>
      </dgm:t>
    </dgm:pt>
    <dgm:pt modelId="{08D5D9F1-19B1-4749-B01D-4145E207F401}">
      <dgm:prSet custT="1"/>
      <dgm:spPr/>
      <dgm:t>
        <a:bodyPr/>
        <a:lstStyle/>
        <a:p>
          <a:r>
            <a:rPr lang="uk-UA" sz="2400" dirty="0" smtClean="0">
              <a:solidFill>
                <a:schemeClr val="tx1"/>
              </a:solidFill>
            </a:rPr>
            <a:t>доречність</a:t>
          </a:r>
          <a:endParaRPr lang="ru-RU" sz="2400" dirty="0">
            <a:solidFill>
              <a:schemeClr val="tx1"/>
            </a:solidFill>
          </a:endParaRPr>
        </a:p>
      </dgm:t>
    </dgm:pt>
    <dgm:pt modelId="{E461BD8D-6A27-4AFA-ABE8-C2C729CCE1A6}" type="parTrans" cxnId="{66D61B5F-515D-468E-B4EF-202ABC9A3CFE}">
      <dgm:prSet/>
      <dgm:spPr/>
      <dgm:t>
        <a:bodyPr/>
        <a:lstStyle/>
        <a:p>
          <a:endParaRPr lang="ru-RU"/>
        </a:p>
      </dgm:t>
    </dgm:pt>
    <dgm:pt modelId="{854132BF-B6C0-4AA9-B490-7B7DA0F6FF77}" type="sibTrans" cxnId="{66D61B5F-515D-468E-B4EF-202ABC9A3CFE}">
      <dgm:prSet/>
      <dgm:spPr/>
      <dgm:t>
        <a:bodyPr/>
        <a:lstStyle/>
        <a:p>
          <a:endParaRPr lang="ru-RU"/>
        </a:p>
      </dgm:t>
    </dgm:pt>
    <dgm:pt modelId="{7D75A54E-79A1-471A-A2B2-756C50AE28E1}" type="pres">
      <dgm:prSet presAssocID="{610A748E-AC45-41E6-A85D-647A5AAF141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40B0C7E-87EF-4902-88DB-90A0EA6D0E19}" type="pres">
      <dgm:prSet presAssocID="{523683C3-7C26-46D1-B136-D674D8A9966D}" presName="centerShape" presStyleLbl="node0" presStyleIdx="0" presStyleCnt="1"/>
      <dgm:spPr/>
      <dgm:t>
        <a:bodyPr/>
        <a:lstStyle/>
        <a:p>
          <a:endParaRPr lang="ru-RU"/>
        </a:p>
      </dgm:t>
    </dgm:pt>
    <dgm:pt modelId="{CC2354A5-350F-47E9-A09E-EED718D58CF6}" type="pres">
      <dgm:prSet presAssocID="{468D975C-8027-4A97-A644-C48B5B5F9F50}" presName="parTrans" presStyleLbl="sibTrans2D1" presStyleIdx="0" presStyleCnt="7"/>
      <dgm:spPr/>
      <dgm:t>
        <a:bodyPr/>
        <a:lstStyle/>
        <a:p>
          <a:endParaRPr lang="ru-RU"/>
        </a:p>
      </dgm:t>
    </dgm:pt>
    <dgm:pt modelId="{7744533E-4C21-4002-A67C-E5877EAE1D80}" type="pres">
      <dgm:prSet presAssocID="{468D975C-8027-4A97-A644-C48B5B5F9F50}" presName="connectorText" presStyleLbl="sibTrans2D1" presStyleIdx="0" presStyleCnt="7"/>
      <dgm:spPr/>
      <dgm:t>
        <a:bodyPr/>
        <a:lstStyle/>
        <a:p>
          <a:endParaRPr lang="ru-RU"/>
        </a:p>
      </dgm:t>
    </dgm:pt>
    <dgm:pt modelId="{C5C6E6D4-69DA-48D0-8220-DEB098C02706}" type="pres">
      <dgm:prSet presAssocID="{898DE040-5DC2-401B-8AFE-444D726258F2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BB2DBC-A77A-43AE-95C1-668330F281CE}" type="pres">
      <dgm:prSet presAssocID="{57C4AA70-1ED1-4DD5-8C72-19DF42407FCF}" presName="parTrans" presStyleLbl="sibTrans2D1" presStyleIdx="1" presStyleCnt="7"/>
      <dgm:spPr/>
      <dgm:t>
        <a:bodyPr/>
        <a:lstStyle/>
        <a:p>
          <a:endParaRPr lang="ru-RU"/>
        </a:p>
      </dgm:t>
    </dgm:pt>
    <dgm:pt modelId="{25C8F4C1-FF4F-4DB0-81AB-31B4ACC8859A}" type="pres">
      <dgm:prSet presAssocID="{57C4AA70-1ED1-4DD5-8C72-19DF42407FCF}" presName="connectorText" presStyleLbl="sibTrans2D1" presStyleIdx="1" presStyleCnt="7"/>
      <dgm:spPr/>
      <dgm:t>
        <a:bodyPr/>
        <a:lstStyle/>
        <a:p>
          <a:endParaRPr lang="ru-RU"/>
        </a:p>
      </dgm:t>
    </dgm:pt>
    <dgm:pt modelId="{2C63CBCC-EF40-4645-8543-5D96F2B8D1CB}" type="pres">
      <dgm:prSet presAssocID="{0B3610CC-6861-46B2-ACCE-FDAB67406443}" presName="node" presStyleLbl="node1" presStyleIdx="1" presStyleCnt="7" custRadScaleRad="102749" custRadScaleInc="58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FBBE7E-FBB3-4825-B542-5DF162424FFB}" type="pres">
      <dgm:prSet presAssocID="{DA692881-6C59-45F8-BC64-5D409D57DAB6}" presName="parTrans" presStyleLbl="sibTrans2D1" presStyleIdx="2" presStyleCnt="7"/>
      <dgm:spPr/>
      <dgm:t>
        <a:bodyPr/>
        <a:lstStyle/>
        <a:p>
          <a:endParaRPr lang="ru-RU"/>
        </a:p>
      </dgm:t>
    </dgm:pt>
    <dgm:pt modelId="{BE937DF4-584F-4FDD-9E8E-EB9A82644E6F}" type="pres">
      <dgm:prSet presAssocID="{DA692881-6C59-45F8-BC64-5D409D57DAB6}" presName="connectorText" presStyleLbl="sibTrans2D1" presStyleIdx="2" presStyleCnt="7"/>
      <dgm:spPr/>
      <dgm:t>
        <a:bodyPr/>
        <a:lstStyle/>
        <a:p>
          <a:endParaRPr lang="ru-RU"/>
        </a:p>
      </dgm:t>
    </dgm:pt>
    <dgm:pt modelId="{70DAE8AE-1D60-4E79-9E32-DCD42C5A4AFF}" type="pres">
      <dgm:prSet presAssocID="{62D9509D-9355-49C7-B224-85CE917E8BEC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1DA9EB-881F-41B1-BBEE-D7EFF40B13EC}" type="pres">
      <dgm:prSet presAssocID="{482A0CCF-BF5E-4A64-94FF-DBEAF5191A62}" presName="parTrans" presStyleLbl="sibTrans2D1" presStyleIdx="3" presStyleCnt="7"/>
      <dgm:spPr/>
      <dgm:t>
        <a:bodyPr/>
        <a:lstStyle/>
        <a:p>
          <a:endParaRPr lang="ru-RU"/>
        </a:p>
      </dgm:t>
    </dgm:pt>
    <dgm:pt modelId="{9586A792-979C-49E2-9575-14493816CCF4}" type="pres">
      <dgm:prSet presAssocID="{482A0CCF-BF5E-4A64-94FF-DBEAF5191A62}" presName="connectorText" presStyleLbl="sibTrans2D1" presStyleIdx="3" presStyleCnt="7"/>
      <dgm:spPr/>
      <dgm:t>
        <a:bodyPr/>
        <a:lstStyle/>
        <a:p>
          <a:endParaRPr lang="ru-RU"/>
        </a:p>
      </dgm:t>
    </dgm:pt>
    <dgm:pt modelId="{73731759-0AC5-41BC-9640-2C8010F7A69F}" type="pres">
      <dgm:prSet presAssocID="{D06E689C-B931-41EB-868C-6981BE64AA9A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70BE4F-B857-4302-8897-7B9155BDCCAE}" type="pres">
      <dgm:prSet presAssocID="{E907B993-1ED6-44D9-A725-FDA4FBA68CCC}" presName="parTrans" presStyleLbl="sibTrans2D1" presStyleIdx="4" presStyleCnt="7"/>
      <dgm:spPr/>
      <dgm:t>
        <a:bodyPr/>
        <a:lstStyle/>
        <a:p>
          <a:endParaRPr lang="ru-RU"/>
        </a:p>
      </dgm:t>
    </dgm:pt>
    <dgm:pt modelId="{BE692AF7-0D75-487B-BED0-80E1480E58D9}" type="pres">
      <dgm:prSet presAssocID="{E907B993-1ED6-44D9-A725-FDA4FBA68CCC}" presName="connectorText" presStyleLbl="sibTrans2D1" presStyleIdx="4" presStyleCnt="7"/>
      <dgm:spPr/>
      <dgm:t>
        <a:bodyPr/>
        <a:lstStyle/>
        <a:p>
          <a:endParaRPr lang="ru-RU"/>
        </a:p>
      </dgm:t>
    </dgm:pt>
    <dgm:pt modelId="{CECDD5D6-1459-48F4-880D-EB1A3B1A29FD}" type="pres">
      <dgm:prSet presAssocID="{F4377F27-F433-4D50-86F4-E84B9E32CA40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4B4986-9DE2-46E5-959F-FF8E836D2DEE}" type="pres">
      <dgm:prSet presAssocID="{DE3C8F21-089F-4EDB-90B2-1D36F8F2726C}" presName="parTrans" presStyleLbl="sibTrans2D1" presStyleIdx="5" presStyleCnt="7"/>
      <dgm:spPr/>
      <dgm:t>
        <a:bodyPr/>
        <a:lstStyle/>
        <a:p>
          <a:endParaRPr lang="ru-RU"/>
        </a:p>
      </dgm:t>
    </dgm:pt>
    <dgm:pt modelId="{39E56335-E8BA-48C7-B2B4-E0B5303034A8}" type="pres">
      <dgm:prSet presAssocID="{DE3C8F21-089F-4EDB-90B2-1D36F8F2726C}" presName="connectorText" presStyleLbl="sibTrans2D1" presStyleIdx="5" presStyleCnt="7"/>
      <dgm:spPr/>
      <dgm:t>
        <a:bodyPr/>
        <a:lstStyle/>
        <a:p>
          <a:endParaRPr lang="ru-RU"/>
        </a:p>
      </dgm:t>
    </dgm:pt>
    <dgm:pt modelId="{06092529-6DB1-43FE-B068-DD745D752705}" type="pres">
      <dgm:prSet presAssocID="{841A407B-4DA2-49BB-B69E-71C05DEBCA79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FECD9E-9CC6-4DBC-B957-295918EB89BB}" type="pres">
      <dgm:prSet presAssocID="{E461BD8D-6A27-4AFA-ABE8-C2C729CCE1A6}" presName="parTrans" presStyleLbl="sibTrans2D1" presStyleIdx="6" presStyleCnt="7"/>
      <dgm:spPr/>
      <dgm:t>
        <a:bodyPr/>
        <a:lstStyle/>
        <a:p>
          <a:endParaRPr lang="ru-RU"/>
        </a:p>
      </dgm:t>
    </dgm:pt>
    <dgm:pt modelId="{272E8D29-BEAF-474B-81F9-51D1247AFF40}" type="pres">
      <dgm:prSet presAssocID="{E461BD8D-6A27-4AFA-ABE8-C2C729CCE1A6}" presName="connectorText" presStyleLbl="sibTrans2D1" presStyleIdx="6" presStyleCnt="7"/>
      <dgm:spPr/>
      <dgm:t>
        <a:bodyPr/>
        <a:lstStyle/>
        <a:p>
          <a:endParaRPr lang="ru-RU"/>
        </a:p>
      </dgm:t>
    </dgm:pt>
    <dgm:pt modelId="{7C130A7E-F780-45DA-BF58-5624B0B7B247}" type="pres">
      <dgm:prSet presAssocID="{08D5D9F1-19B1-4749-B01D-4145E207F401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88CFDB1-A116-435A-8A15-EB1893B8D4C9}" srcId="{523683C3-7C26-46D1-B136-D674D8A9966D}" destId="{898DE040-5DC2-401B-8AFE-444D726258F2}" srcOrd="0" destOrd="0" parTransId="{468D975C-8027-4A97-A644-C48B5B5F9F50}" sibTransId="{AC97E8A6-E923-4103-A0BA-EBB25F28F5F6}"/>
    <dgm:cxn modelId="{D2A5FAB6-CEBC-437B-B938-88E35828130C}" srcId="{523683C3-7C26-46D1-B136-D674D8A9966D}" destId="{0B3610CC-6861-46B2-ACCE-FDAB67406443}" srcOrd="1" destOrd="0" parTransId="{57C4AA70-1ED1-4DD5-8C72-19DF42407FCF}" sibTransId="{ED615879-1462-4651-B8D7-2C81E9F8936B}"/>
    <dgm:cxn modelId="{3400C7E0-C502-4BD5-A150-B102DC762725}" type="presOf" srcId="{482A0CCF-BF5E-4A64-94FF-DBEAF5191A62}" destId="{9586A792-979C-49E2-9575-14493816CCF4}" srcOrd="1" destOrd="0" presId="urn:microsoft.com/office/officeart/2005/8/layout/radial5"/>
    <dgm:cxn modelId="{49DC2C16-A3EB-48D6-926A-6558B6361DF2}" type="presOf" srcId="{E461BD8D-6A27-4AFA-ABE8-C2C729CCE1A6}" destId="{6EFECD9E-9CC6-4DBC-B957-295918EB89BB}" srcOrd="0" destOrd="0" presId="urn:microsoft.com/office/officeart/2005/8/layout/radial5"/>
    <dgm:cxn modelId="{66D61B5F-515D-468E-B4EF-202ABC9A3CFE}" srcId="{523683C3-7C26-46D1-B136-D674D8A9966D}" destId="{08D5D9F1-19B1-4749-B01D-4145E207F401}" srcOrd="6" destOrd="0" parTransId="{E461BD8D-6A27-4AFA-ABE8-C2C729CCE1A6}" sibTransId="{854132BF-B6C0-4AA9-B490-7B7DA0F6FF77}"/>
    <dgm:cxn modelId="{DA885189-923B-4338-9D18-3081D11D26FA}" type="presOf" srcId="{523683C3-7C26-46D1-B136-D674D8A9966D}" destId="{A40B0C7E-87EF-4902-88DB-90A0EA6D0E19}" srcOrd="0" destOrd="0" presId="urn:microsoft.com/office/officeart/2005/8/layout/radial5"/>
    <dgm:cxn modelId="{9FD2E21F-78FC-4D8E-B47C-F8031315E6B0}" type="presOf" srcId="{468D975C-8027-4A97-A644-C48B5B5F9F50}" destId="{7744533E-4C21-4002-A67C-E5877EAE1D80}" srcOrd="1" destOrd="0" presId="urn:microsoft.com/office/officeart/2005/8/layout/radial5"/>
    <dgm:cxn modelId="{FF89BEDC-19CF-4AA3-8787-D189A21EB57A}" type="presOf" srcId="{E461BD8D-6A27-4AFA-ABE8-C2C729CCE1A6}" destId="{272E8D29-BEAF-474B-81F9-51D1247AFF40}" srcOrd="1" destOrd="0" presId="urn:microsoft.com/office/officeart/2005/8/layout/radial5"/>
    <dgm:cxn modelId="{00127681-FE67-4E6D-A2BD-B51E2FA590F7}" type="presOf" srcId="{610A748E-AC45-41E6-A85D-647A5AAF1414}" destId="{7D75A54E-79A1-471A-A2B2-756C50AE28E1}" srcOrd="0" destOrd="0" presId="urn:microsoft.com/office/officeart/2005/8/layout/radial5"/>
    <dgm:cxn modelId="{6BDE1C47-0193-433D-9A79-B9A9141EA3FA}" srcId="{523683C3-7C26-46D1-B136-D674D8A9966D}" destId="{62D9509D-9355-49C7-B224-85CE917E8BEC}" srcOrd="2" destOrd="0" parTransId="{DA692881-6C59-45F8-BC64-5D409D57DAB6}" sibTransId="{15978C9E-C4F3-44AF-A798-35E6C13ADA67}"/>
    <dgm:cxn modelId="{AC9F222D-DB7D-484B-9A4B-A36B3322D2CA}" type="presOf" srcId="{62D9509D-9355-49C7-B224-85CE917E8BEC}" destId="{70DAE8AE-1D60-4E79-9E32-DCD42C5A4AFF}" srcOrd="0" destOrd="0" presId="urn:microsoft.com/office/officeart/2005/8/layout/radial5"/>
    <dgm:cxn modelId="{0C1AE905-4A42-4DFC-9F09-51B56385303F}" srcId="{523683C3-7C26-46D1-B136-D674D8A9966D}" destId="{841A407B-4DA2-49BB-B69E-71C05DEBCA79}" srcOrd="5" destOrd="0" parTransId="{DE3C8F21-089F-4EDB-90B2-1D36F8F2726C}" sibTransId="{4FDDA2B9-82D3-48CD-83A3-6B0D37FFC25B}"/>
    <dgm:cxn modelId="{89C6D64B-B475-414F-BEAB-83EDAA281B3E}" type="presOf" srcId="{841A407B-4DA2-49BB-B69E-71C05DEBCA79}" destId="{06092529-6DB1-43FE-B068-DD745D752705}" srcOrd="0" destOrd="0" presId="urn:microsoft.com/office/officeart/2005/8/layout/radial5"/>
    <dgm:cxn modelId="{93F2C0D0-CC1C-42E4-B6C2-552156267BBD}" type="presOf" srcId="{DA692881-6C59-45F8-BC64-5D409D57DAB6}" destId="{BE937DF4-584F-4FDD-9E8E-EB9A82644E6F}" srcOrd="1" destOrd="0" presId="urn:microsoft.com/office/officeart/2005/8/layout/radial5"/>
    <dgm:cxn modelId="{C4C45BD4-9468-486C-B914-6A016A1923E7}" type="presOf" srcId="{468D975C-8027-4A97-A644-C48B5B5F9F50}" destId="{CC2354A5-350F-47E9-A09E-EED718D58CF6}" srcOrd="0" destOrd="0" presId="urn:microsoft.com/office/officeart/2005/8/layout/radial5"/>
    <dgm:cxn modelId="{55272BF5-B927-48A5-BF02-31D8A4465AE7}" type="presOf" srcId="{57C4AA70-1ED1-4DD5-8C72-19DF42407FCF}" destId="{25C8F4C1-FF4F-4DB0-81AB-31B4ACC8859A}" srcOrd="1" destOrd="0" presId="urn:microsoft.com/office/officeart/2005/8/layout/radial5"/>
    <dgm:cxn modelId="{17FD32DF-9518-491C-B0CB-F9744D2586C4}" type="presOf" srcId="{E907B993-1ED6-44D9-A725-FDA4FBA68CCC}" destId="{BE692AF7-0D75-487B-BED0-80E1480E58D9}" srcOrd="1" destOrd="0" presId="urn:microsoft.com/office/officeart/2005/8/layout/radial5"/>
    <dgm:cxn modelId="{51E5C760-AFEE-461D-83C2-D8B7FD350C38}" type="presOf" srcId="{482A0CCF-BF5E-4A64-94FF-DBEAF5191A62}" destId="{7D1DA9EB-881F-41B1-BBEE-D7EFF40B13EC}" srcOrd="0" destOrd="0" presId="urn:microsoft.com/office/officeart/2005/8/layout/radial5"/>
    <dgm:cxn modelId="{FD90CC0A-92C7-41BC-B000-5174F2DFD4E2}" type="presOf" srcId="{F4377F27-F433-4D50-86F4-E84B9E32CA40}" destId="{CECDD5D6-1459-48F4-880D-EB1A3B1A29FD}" srcOrd="0" destOrd="0" presId="urn:microsoft.com/office/officeart/2005/8/layout/radial5"/>
    <dgm:cxn modelId="{E0704966-1DB2-4E30-AC69-29D4E28DE5BD}" srcId="{523683C3-7C26-46D1-B136-D674D8A9966D}" destId="{F4377F27-F433-4D50-86F4-E84B9E32CA40}" srcOrd="4" destOrd="0" parTransId="{E907B993-1ED6-44D9-A725-FDA4FBA68CCC}" sibTransId="{352C3087-D7F8-48AC-8D73-2C32F3E4C4FD}"/>
    <dgm:cxn modelId="{9EDC3893-0FA7-49CD-8A57-733D44999EC2}" type="presOf" srcId="{0B3610CC-6861-46B2-ACCE-FDAB67406443}" destId="{2C63CBCC-EF40-4645-8543-5D96F2B8D1CB}" srcOrd="0" destOrd="0" presId="urn:microsoft.com/office/officeart/2005/8/layout/radial5"/>
    <dgm:cxn modelId="{877E6B09-F4B6-40AD-96D9-21236762909E}" type="presOf" srcId="{DA692881-6C59-45F8-BC64-5D409D57DAB6}" destId="{CBFBBE7E-FBB3-4825-B542-5DF162424FFB}" srcOrd="0" destOrd="0" presId="urn:microsoft.com/office/officeart/2005/8/layout/radial5"/>
    <dgm:cxn modelId="{55920EA3-1EE7-4FED-99DA-DC23D9D7D3FA}" type="presOf" srcId="{E907B993-1ED6-44D9-A725-FDA4FBA68CCC}" destId="{E770BE4F-B857-4302-8897-7B9155BDCCAE}" srcOrd="0" destOrd="0" presId="urn:microsoft.com/office/officeart/2005/8/layout/radial5"/>
    <dgm:cxn modelId="{63EFE48F-37EB-4A87-9A83-18831BC57D70}" type="presOf" srcId="{57C4AA70-1ED1-4DD5-8C72-19DF42407FCF}" destId="{EBBB2DBC-A77A-43AE-95C1-668330F281CE}" srcOrd="0" destOrd="0" presId="urn:microsoft.com/office/officeart/2005/8/layout/radial5"/>
    <dgm:cxn modelId="{CAD18410-FD56-4806-848A-A345DD50BF20}" srcId="{523683C3-7C26-46D1-B136-D674D8A9966D}" destId="{D06E689C-B931-41EB-868C-6981BE64AA9A}" srcOrd="3" destOrd="0" parTransId="{482A0CCF-BF5E-4A64-94FF-DBEAF5191A62}" sibTransId="{6350F40C-F528-467E-A2A4-273771D67D0E}"/>
    <dgm:cxn modelId="{EC100D73-A011-4357-BE28-417D80D70BB1}" type="presOf" srcId="{D06E689C-B931-41EB-868C-6981BE64AA9A}" destId="{73731759-0AC5-41BC-9640-2C8010F7A69F}" srcOrd="0" destOrd="0" presId="urn:microsoft.com/office/officeart/2005/8/layout/radial5"/>
    <dgm:cxn modelId="{DCA3303A-5112-4CC0-BAC4-BA16714AFA3D}" srcId="{610A748E-AC45-41E6-A85D-647A5AAF1414}" destId="{523683C3-7C26-46D1-B136-D674D8A9966D}" srcOrd="0" destOrd="0" parTransId="{4A8FB9A0-1887-41AC-BDE1-4FC77E9E27EF}" sibTransId="{2F968456-7963-4FCB-B41F-102823891416}"/>
    <dgm:cxn modelId="{8A8E62EF-9863-4864-871B-0311DB19685C}" type="presOf" srcId="{DE3C8F21-089F-4EDB-90B2-1D36F8F2726C}" destId="{7B4B4986-9DE2-46E5-959F-FF8E836D2DEE}" srcOrd="0" destOrd="0" presId="urn:microsoft.com/office/officeart/2005/8/layout/radial5"/>
    <dgm:cxn modelId="{A9BBF31A-DB9F-46F0-A7A5-C1D2770FB51D}" type="presOf" srcId="{898DE040-5DC2-401B-8AFE-444D726258F2}" destId="{C5C6E6D4-69DA-48D0-8220-DEB098C02706}" srcOrd="0" destOrd="0" presId="urn:microsoft.com/office/officeart/2005/8/layout/radial5"/>
    <dgm:cxn modelId="{4426369E-10A1-486F-A67A-DB24B978958C}" type="presOf" srcId="{DE3C8F21-089F-4EDB-90B2-1D36F8F2726C}" destId="{39E56335-E8BA-48C7-B2B4-E0B5303034A8}" srcOrd="1" destOrd="0" presId="urn:microsoft.com/office/officeart/2005/8/layout/radial5"/>
    <dgm:cxn modelId="{BF1BAC11-5B6D-4F42-9C84-B7C31B697DCE}" type="presOf" srcId="{08D5D9F1-19B1-4749-B01D-4145E207F401}" destId="{7C130A7E-F780-45DA-BF58-5624B0B7B247}" srcOrd="0" destOrd="0" presId="urn:microsoft.com/office/officeart/2005/8/layout/radial5"/>
    <dgm:cxn modelId="{44841B96-06E7-4BD2-85DD-CE2730B470A2}" type="presParOf" srcId="{7D75A54E-79A1-471A-A2B2-756C50AE28E1}" destId="{A40B0C7E-87EF-4902-88DB-90A0EA6D0E19}" srcOrd="0" destOrd="0" presId="urn:microsoft.com/office/officeart/2005/8/layout/radial5"/>
    <dgm:cxn modelId="{560ABF36-1AB7-446C-A99F-3381820A4D07}" type="presParOf" srcId="{7D75A54E-79A1-471A-A2B2-756C50AE28E1}" destId="{CC2354A5-350F-47E9-A09E-EED718D58CF6}" srcOrd="1" destOrd="0" presId="urn:microsoft.com/office/officeart/2005/8/layout/radial5"/>
    <dgm:cxn modelId="{20C50D73-2033-4C87-966C-0B9C89129304}" type="presParOf" srcId="{CC2354A5-350F-47E9-A09E-EED718D58CF6}" destId="{7744533E-4C21-4002-A67C-E5877EAE1D80}" srcOrd="0" destOrd="0" presId="urn:microsoft.com/office/officeart/2005/8/layout/radial5"/>
    <dgm:cxn modelId="{39CF596C-B3BF-4164-92D0-1E037C1B36F8}" type="presParOf" srcId="{7D75A54E-79A1-471A-A2B2-756C50AE28E1}" destId="{C5C6E6D4-69DA-48D0-8220-DEB098C02706}" srcOrd="2" destOrd="0" presId="urn:microsoft.com/office/officeart/2005/8/layout/radial5"/>
    <dgm:cxn modelId="{9724BFF2-F9B2-4ECB-B3D8-8995584DC84A}" type="presParOf" srcId="{7D75A54E-79A1-471A-A2B2-756C50AE28E1}" destId="{EBBB2DBC-A77A-43AE-95C1-668330F281CE}" srcOrd="3" destOrd="0" presId="urn:microsoft.com/office/officeart/2005/8/layout/radial5"/>
    <dgm:cxn modelId="{A710AC55-F379-474C-B34F-160D2252CC7C}" type="presParOf" srcId="{EBBB2DBC-A77A-43AE-95C1-668330F281CE}" destId="{25C8F4C1-FF4F-4DB0-81AB-31B4ACC8859A}" srcOrd="0" destOrd="0" presId="urn:microsoft.com/office/officeart/2005/8/layout/radial5"/>
    <dgm:cxn modelId="{5ED6AA57-899A-49DB-96A4-74A9D3C16913}" type="presParOf" srcId="{7D75A54E-79A1-471A-A2B2-756C50AE28E1}" destId="{2C63CBCC-EF40-4645-8543-5D96F2B8D1CB}" srcOrd="4" destOrd="0" presId="urn:microsoft.com/office/officeart/2005/8/layout/radial5"/>
    <dgm:cxn modelId="{0673FDD1-F04F-476D-8201-498CCDD0576E}" type="presParOf" srcId="{7D75A54E-79A1-471A-A2B2-756C50AE28E1}" destId="{CBFBBE7E-FBB3-4825-B542-5DF162424FFB}" srcOrd="5" destOrd="0" presId="urn:microsoft.com/office/officeart/2005/8/layout/radial5"/>
    <dgm:cxn modelId="{67591EC7-6FE9-4E8C-B03B-A7C955DE3E77}" type="presParOf" srcId="{CBFBBE7E-FBB3-4825-B542-5DF162424FFB}" destId="{BE937DF4-584F-4FDD-9E8E-EB9A82644E6F}" srcOrd="0" destOrd="0" presId="urn:microsoft.com/office/officeart/2005/8/layout/radial5"/>
    <dgm:cxn modelId="{763EA464-B7D6-463B-B02E-B3A86E241B81}" type="presParOf" srcId="{7D75A54E-79A1-471A-A2B2-756C50AE28E1}" destId="{70DAE8AE-1D60-4E79-9E32-DCD42C5A4AFF}" srcOrd="6" destOrd="0" presId="urn:microsoft.com/office/officeart/2005/8/layout/radial5"/>
    <dgm:cxn modelId="{38D934BF-6C45-4593-A092-134E6E66DB1C}" type="presParOf" srcId="{7D75A54E-79A1-471A-A2B2-756C50AE28E1}" destId="{7D1DA9EB-881F-41B1-BBEE-D7EFF40B13EC}" srcOrd="7" destOrd="0" presId="urn:microsoft.com/office/officeart/2005/8/layout/radial5"/>
    <dgm:cxn modelId="{B516263C-87B5-4045-89A0-B0782918BAE0}" type="presParOf" srcId="{7D1DA9EB-881F-41B1-BBEE-D7EFF40B13EC}" destId="{9586A792-979C-49E2-9575-14493816CCF4}" srcOrd="0" destOrd="0" presId="urn:microsoft.com/office/officeart/2005/8/layout/radial5"/>
    <dgm:cxn modelId="{19977F8B-76A5-40B2-A857-183A77E56C8D}" type="presParOf" srcId="{7D75A54E-79A1-471A-A2B2-756C50AE28E1}" destId="{73731759-0AC5-41BC-9640-2C8010F7A69F}" srcOrd="8" destOrd="0" presId="urn:microsoft.com/office/officeart/2005/8/layout/radial5"/>
    <dgm:cxn modelId="{18F5F26F-2FBB-4C9E-98DF-E426D7F1B8D1}" type="presParOf" srcId="{7D75A54E-79A1-471A-A2B2-756C50AE28E1}" destId="{E770BE4F-B857-4302-8897-7B9155BDCCAE}" srcOrd="9" destOrd="0" presId="urn:microsoft.com/office/officeart/2005/8/layout/radial5"/>
    <dgm:cxn modelId="{75F5DC63-3135-4E4A-B354-F0AC64CDC60A}" type="presParOf" srcId="{E770BE4F-B857-4302-8897-7B9155BDCCAE}" destId="{BE692AF7-0D75-487B-BED0-80E1480E58D9}" srcOrd="0" destOrd="0" presId="urn:microsoft.com/office/officeart/2005/8/layout/radial5"/>
    <dgm:cxn modelId="{A37CC87D-AEEC-4D4F-8A2C-8552E6897F2C}" type="presParOf" srcId="{7D75A54E-79A1-471A-A2B2-756C50AE28E1}" destId="{CECDD5D6-1459-48F4-880D-EB1A3B1A29FD}" srcOrd="10" destOrd="0" presId="urn:microsoft.com/office/officeart/2005/8/layout/radial5"/>
    <dgm:cxn modelId="{79AFADDD-DD4A-4C86-9588-1CA101BCA3DB}" type="presParOf" srcId="{7D75A54E-79A1-471A-A2B2-756C50AE28E1}" destId="{7B4B4986-9DE2-46E5-959F-FF8E836D2DEE}" srcOrd="11" destOrd="0" presId="urn:microsoft.com/office/officeart/2005/8/layout/radial5"/>
    <dgm:cxn modelId="{1B8A1862-98FC-4C33-A0AE-65159812B71E}" type="presParOf" srcId="{7B4B4986-9DE2-46E5-959F-FF8E836D2DEE}" destId="{39E56335-E8BA-48C7-B2B4-E0B5303034A8}" srcOrd="0" destOrd="0" presId="urn:microsoft.com/office/officeart/2005/8/layout/radial5"/>
    <dgm:cxn modelId="{BD683049-A98F-4DB6-9791-233CD749AA0B}" type="presParOf" srcId="{7D75A54E-79A1-471A-A2B2-756C50AE28E1}" destId="{06092529-6DB1-43FE-B068-DD745D752705}" srcOrd="12" destOrd="0" presId="urn:microsoft.com/office/officeart/2005/8/layout/radial5"/>
    <dgm:cxn modelId="{ED654C24-4DD2-4CED-A591-09DD88459B2D}" type="presParOf" srcId="{7D75A54E-79A1-471A-A2B2-756C50AE28E1}" destId="{6EFECD9E-9CC6-4DBC-B957-295918EB89BB}" srcOrd="13" destOrd="0" presId="urn:microsoft.com/office/officeart/2005/8/layout/radial5"/>
    <dgm:cxn modelId="{306AAEA9-4789-4D29-A3CD-2582AC20BDF5}" type="presParOf" srcId="{6EFECD9E-9CC6-4DBC-B957-295918EB89BB}" destId="{272E8D29-BEAF-474B-81F9-51D1247AFF40}" srcOrd="0" destOrd="0" presId="urn:microsoft.com/office/officeart/2005/8/layout/radial5"/>
    <dgm:cxn modelId="{B7E48078-66CE-4444-A505-2AB675DE30FA}" type="presParOf" srcId="{7D75A54E-79A1-471A-A2B2-756C50AE28E1}" destId="{7C130A7E-F780-45DA-BF58-5624B0B7B247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8626C6-2C08-4B79-9E3F-18C01A2A33FC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C18B9D3-C660-4175-8542-6A53BACDD491}">
      <dgm:prSet custT="1"/>
      <dgm:spPr/>
      <dgm:t>
        <a:bodyPr/>
        <a:lstStyle/>
        <a:p>
          <a:r>
            <a:rPr lang="uk-UA" sz="2800" dirty="0" smtClean="0"/>
            <a:t>раціональне використання адекватних методів, прийомів і засобів мовленнєвого розвитку</a:t>
          </a:r>
          <a:endParaRPr lang="ru-RU" sz="2800" dirty="0"/>
        </a:p>
      </dgm:t>
    </dgm:pt>
    <dgm:pt modelId="{1D6E0815-E386-40FD-8204-0053E5B4C9B5}" type="parTrans" cxnId="{2CAA7FAF-B99B-401D-9B85-F7E4285B8B4B}">
      <dgm:prSet/>
      <dgm:spPr/>
      <dgm:t>
        <a:bodyPr/>
        <a:lstStyle/>
        <a:p>
          <a:endParaRPr lang="ru-RU"/>
        </a:p>
      </dgm:t>
    </dgm:pt>
    <dgm:pt modelId="{2B18D665-8BBE-417C-B58A-C55DB047DADF}" type="sibTrans" cxnId="{2CAA7FAF-B99B-401D-9B85-F7E4285B8B4B}">
      <dgm:prSet/>
      <dgm:spPr/>
      <dgm:t>
        <a:bodyPr/>
        <a:lstStyle/>
        <a:p>
          <a:endParaRPr lang="ru-RU"/>
        </a:p>
      </dgm:t>
    </dgm:pt>
    <dgm:pt modelId="{E509ACB1-D869-4ADB-9E71-03D31CCA7E62}">
      <dgm:prSet custT="1"/>
      <dgm:spPr/>
      <dgm:t>
        <a:bodyPr/>
        <a:lstStyle/>
        <a:p>
          <a:r>
            <a:rPr lang="uk-UA" sz="2800" dirty="0" smtClean="0"/>
            <a:t>відповідна організація навчально-мовленнєвої діяльності шляхом мовного забезпечення і побудови системи вправ</a:t>
          </a:r>
          <a:endParaRPr lang="ru-RU" sz="2800" dirty="0"/>
        </a:p>
      </dgm:t>
    </dgm:pt>
    <dgm:pt modelId="{215E3944-5D63-4148-B4B6-51E8D86E1D89}" type="parTrans" cxnId="{1342331A-2E40-4691-8872-3653FD9CD1C4}">
      <dgm:prSet/>
      <dgm:spPr/>
      <dgm:t>
        <a:bodyPr/>
        <a:lstStyle/>
        <a:p>
          <a:endParaRPr lang="ru-RU"/>
        </a:p>
      </dgm:t>
    </dgm:pt>
    <dgm:pt modelId="{050617CF-7164-42C4-9C90-9E9279AB8CDC}" type="sibTrans" cxnId="{1342331A-2E40-4691-8872-3653FD9CD1C4}">
      <dgm:prSet/>
      <dgm:spPr/>
      <dgm:t>
        <a:bodyPr/>
        <a:lstStyle/>
        <a:p>
          <a:endParaRPr lang="ru-RU"/>
        </a:p>
      </dgm:t>
    </dgm:pt>
    <dgm:pt modelId="{EFD0A62A-A9B4-474D-808D-821B20383BD5}">
      <dgm:prSet custT="1"/>
      <dgm:spPr/>
      <dgm:t>
        <a:bodyPr/>
        <a:lstStyle/>
        <a:p>
          <a:r>
            <a:rPr lang="uk-UA" sz="2800" dirty="0" smtClean="0"/>
            <a:t>поетапність засвоєння основних комунікативних ознак мовленнєвої культури</a:t>
          </a:r>
          <a:endParaRPr lang="ru-RU" sz="2800" dirty="0"/>
        </a:p>
      </dgm:t>
    </dgm:pt>
    <dgm:pt modelId="{6093812F-8F18-416A-9C72-ECF9179669A8}" type="sibTrans" cxnId="{3DB8F69A-7EB2-4648-A471-AD6497D0B8EC}">
      <dgm:prSet/>
      <dgm:spPr/>
      <dgm:t>
        <a:bodyPr/>
        <a:lstStyle/>
        <a:p>
          <a:endParaRPr lang="ru-RU"/>
        </a:p>
      </dgm:t>
    </dgm:pt>
    <dgm:pt modelId="{B0CF26A4-AD95-46AB-A0DD-EABCD2AC776D}" type="parTrans" cxnId="{3DB8F69A-7EB2-4648-A471-AD6497D0B8EC}">
      <dgm:prSet/>
      <dgm:spPr/>
      <dgm:t>
        <a:bodyPr/>
        <a:lstStyle/>
        <a:p>
          <a:endParaRPr lang="ru-RU"/>
        </a:p>
      </dgm:t>
    </dgm:pt>
    <dgm:pt modelId="{24ED3A3E-EE52-4F35-9C0A-FF816642A0E1}" type="pres">
      <dgm:prSet presAssocID="{E78626C6-2C08-4B79-9E3F-18C01A2A33FC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6D59142-873F-4006-9E11-827819FC2059}" type="pres">
      <dgm:prSet presAssocID="{FC18B9D3-C660-4175-8542-6A53BACDD491}" presName="circle1" presStyleLbl="node1" presStyleIdx="0" presStyleCnt="3"/>
      <dgm:spPr/>
    </dgm:pt>
    <dgm:pt modelId="{28173BB3-247A-4855-B637-C2C43D9630CB}" type="pres">
      <dgm:prSet presAssocID="{FC18B9D3-C660-4175-8542-6A53BACDD491}" presName="space" presStyleCnt="0"/>
      <dgm:spPr/>
    </dgm:pt>
    <dgm:pt modelId="{9EE45B75-14B0-4FB9-A259-BAA8651C0387}" type="pres">
      <dgm:prSet presAssocID="{FC18B9D3-C660-4175-8542-6A53BACDD491}" presName="rect1" presStyleLbl="alignAcc1" presStyleIdx="0" presStyleCnt="3"/>
      <dgm:spPr/>
      <dgm:t>
        <a:bodyPr/>
        <a:lstStyle/>
        <a:p>
          <a:endParaRPr lang="ru-RU"/>
        </a:p>
      </dgm:t>
    </dgm:pt>
    <dgm:pt modelId="{51D38122-FD2A-4501-95FC-5E285A97A4C2}" type="pres">
      <dgm:prSet presAssocID="{EFD0A62A-A9B4-474D-808D-821B20383BD5}" presName="vertSpace2" presStyleLbl="node1" presStyleIdx="0" presStyleCnt="3"/>
      <dgm:spPr/>
    </dgm:pt>
    <dgm:pt modelId="{4EAC7676-8615-4AFF-8808-505658EC4673}" type="pres">
      <dgm:prSet presAssocID="{EFD0A62A-A9B4-474D-808D-821B20383BD5}" presName="circle2" presStyleLbl="node1" presStyleIdx="1" presStyleCnt="3"/>
      <dgm:spPr/>
    </dgm:pt>
    <dgm:pt modelId="{C0872083-FAFC-481C-8338-D58A3BA8F447}" type="pres">
      <dgm:prSet presAssocID="{EFD0A62A-A9B4-474D-808D-821B20383BD5}" presName="rect2" presStyleLbl="alignAcc1" presStyleIdx="1" presStyleCnt="3"/>
      <dgm:spPr/>
      <dgm:t>
        <a:bodyPr/>
        <a:lstStyle/>
        <a:p>
          <a:endParaRPr lang="ru-RU"/>
        </a:p>
      </dgm:t>
    </dgm:pt>
    <dgm:pt modelId="{6AE0530B-148F-4D8C-BBA1-A53ABFD6F566}" type="pres">
      <dgm:prSet presAssocID="{E509ACB1-D869-4ADB-9E71-03D31CCA7E62}" presName="vertSpace3" presStyleLbl="node1" presStyleIdx="1" presStyleCnt="3"/>
      <dgm:spPr/>
    </dgm:pt>
    <dgm:pt modelId="{1AA7087F-2731-40E0-8923-1E3D4EAC3778}" type="pres">
      <dgm:prSet presAssocID="{E509ACB1-D869-4ADB-9E71-03D31CCA7E62}" presName="circle3" presStyleLbl="node1" presStyleIdx="2" presStyleCnt="3"/>
      <dgm:spPr/>
    </dgm:pt>
    <dgm:pt modelId="{CB4ED9AB-4CD0-4FEA-8F6A-925604D7BDCD}" type="pres">
      <dgm:prSet presAssocID="{E509ACB1-D869-4ADB-9E71-03D31CCA7E62}" presName="rect3" presStyleLbl="alignAcc1" presStyleIdx="2" presStyleCnt="3" custScaleY="119448"/>
      <dgm:spPr/>
      <dgm:t>
        <a:bodyPr/>
        <a:lstStyle/>
        <a:p>
          <a:endParaRPr lang="ru-RU"/>
        </a:p>
      </dgm:t>
    </dgm:pt>
    <dgm:pt modelId="{C02AF96B-68EB-483E-835E-5BD6EA6D9042}" type="pres">
      <dgm:prSet presAssocID="{FC18B9D3-C660-4175-8542-6A53BACDD491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6B58E5-2252-4B6C-9C16-FB4FA5BD8673}" type="pres">
      <dgm:prSet presAssocID="{EFD0A62A-A9B4-474D-808D-821B20383BD5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49F126-884B-470A-8090-D6454D95B921}" type="pres">
      <dgm:prSet presAssocID="{E509ACB1-D869-4ADB-9E71-03D31CCA7E62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1A31B68-0B4A-48DD-A99E-4392A8B755C3}" type="presOf" srcId="{E509ACB1-D869-4ADB-9E71-03D31CCA7E62}" destId="{CB4ED9AB-4CD0-4FEA-8F6A-925604D7BDCD}" srcOrd="0" destOrd="0" presId="urn:microsoft.com/office/officeart/2005/8/layout/target3"/>
    <dgm:cxn modelId="{88CB81EA-CB15-4DBA-9F9E-BBB419BADE9D}" type="presOf" srcId="{FC18B9D3-C660-4175-8542-6A53BACDD491}" destId="{9EE45B75-14B0-4FB9-A259-BAA8651C0387}" srcOrd="0" destOrd="0" presId="urn:microsoft.com/office/officeart/2005/8/layout/target3"/>
    <dgm:cxn modelId="{8B2F2F7E-D505-412C-83A7-811CFD1DC5EB}" type="presOf" srcId="{E78626C6-2C08-4B79-9E3F-18C01A2A33FC}" destId="{24ED3A3E-EE52-4F35-9C0A-FF816642A0E1}" srcOrd="0" destOrd="0" presId="urn:microsoft.com/office/officeart/2005/8/layout/target3"/>
    <dgm:cxn modelId="{89D1B24E-08AA-44ED-8432-212F449E38C7}" type="presOf" srcId="{FC18B9D3-C660-4175-8542-6A53BACDD491}" destId="{C02AF96B-68EB-483E-835E-5BD6EA6D9042}" srcOrd="1" destOrd="0" presId="urn:microsoft.com/office/officeart/2005/8/layout/target3"/>
    <dgm:cxn modelId="{2CAA7FAF-B99B-401D-9B85-F7E4285B8B4B}" srcId="{E78626C6-2C08-4B79-9E3F-18C01A2A33FC}" destId="{FC18B9D3-C660-4175-8542-6A53BACDD491}" srcOrd="0" destOrd="0" parTransId="{1D6E0815-E386-40FD-8204-0053E5B4C9B5}" sibTransId="{2B18D665-8BBE-417C-B58A-C55DB047DADF}"/>
    <dgm:cxn modelId="{3DB8F69A-7EB2-4648-A471-AD6497D0B8EC}" srcId="{E78626C6-2C08-4B79-9E3F-18C01A2A33FC}" destId="{EFD0A62A-A9B4-474D-808D-821B20383BD5}" srcOrd="1" destOrd="0" parTransId="{B0CF26A4-AD95-46AB-A0DD-EABCD2AC776D}" sibTransId="{6093812F-8F18-416A-9C72-ECF9179669A8}"/>
    <dgm:cxn modelId="{3D731EFC-0F8B-4404-9167-DCF4B6ABDB5F}" type="presOf" srcId="{EFD0A62A-A9B4-474D-808D-821B20383BD5}" destId="{C0872083-FAFC-481C-8338-D58A3BA8F447}" srcOrd="0" destOrd="0" presId="urn:microsoft.com/office/officeart/2005/8/layout/target3"/>
    <dgm:cxn modelId="{8D1A0425-7F91-4B11-8514-1957F19CE4A1}" type="presOf" srcId="{EFD0A62A-A9B4-474D-808D-821B20383BD5}" destId="{206B58E5-2252-4B6C-9C16-FB4FA5BD8673}" srcOrd="1" destOrd="0" presId="urn:microsoft.com/office/officeart/2005/8/layout/target3"/>
    <dgm:cxn modelId="{49110541-FDE5-4B97-9D3D-26F4E5EA501C}" type="presOf" srcId="{E509ACB1-D869-4ADB-9E71-03D31CCA7E62}" destId="{C549F126-884B-470A-8090-D6454D95B921}" srcOrd="1" destOrd="0" presId="urn:microsoft.com/office/officeart/2005/8/layout/target3"/>
    <dgm:cxn modelId="{1342331A-2E40-4691-8872-3653FD9CD1C4}" srcId="{E78626C6-2C08-4B79-9E3F-18C01A2A33FC}" destId="{E509ACB1-D869-4ADB-9E71-03D31CCA7E62}" srcOrd="2" destOrd="0" parTransId="{215E3944-5D63-4148-B4B6-51E8D86E1D89}" sibTransId="{050617CF-7164-42C4-9C90-9E9279AB8CDC}"/>
    <dgm:cxn modelId="{940E0998-5162-4F60-94B8-AAC8D15F59A9}" type="presParOf" srcId="{24ED3A3E-EE52-4F35-9C0A-FF816642A0E1}" destId="{66D59142-873F-4006-9E11-827819FC2059}" srcOrd="0" destOrd="0" presId="urn:microsoft.com/office/officeart/2005/8/layout/target3"/>
    <dgm:cxn modelId="{6B115F91-DC6D-40AB-B8D5-06035C4BFDFB}" type="presParOf" srcId="{24ED3A3E-EE52-4F35-9C0A-FF816642A0E1}" destId="{28173BB3-247A-4855-B637-C2C43D9630CB}" srcOrd="1" destOrd="0" presId="urn:microsoft.com/office/officeart/2005/8/layout/target3"/>
    <dgm:cxn modelId="{B0AC2873-6B58-4928-BAD2-876B9C8A2A81}" type="presParOf" srcId="{24ED3A3E-EE52-4F35-9C0A-FF816642A0E1}" destId="{9EE45B75-14B0-4FB9-A259-BAA8651C0387}" srcOrd="2" destOrd="0" presId="urn:microsoft.com/office/officeart/2005/8/layout/target3"/>
    <dgm:cxn modelId="{759FF0AB-BB9A-47B4-BF13-D98ACA68725B}" type="presParOf" srcId="{24ED3A3E-EE52-4F35-9C0A-FF816642A0E1}" destId="{51D38122-FD2A-4501-95FC-5E285A97A4C2}" srcOrd="3" destOrd="0" presId="urn:microsoft.com/office/officeart/2005/8/layout/target3"/>
    <dgm:cxn modelId="{A4CE27F7-6584-4157-9A67-84821710C98E}" type="presParOf" srcId="{24ED3A3E-EE52-4F35-9C0A-FF816642A0E1}" destId="{4EAC7676-8615-4AFF-8808-505658EC4673}" srcOrd="4" destOrd="0" presId="urn:microsoft.com/office/officeart/2005/8/layout/target3"/>
    <dgm:cxn modelId="{047D8FDD-2D8C-4BF6-B849-42F9AD020570}" type="presParOf" srcId="{24ED3A3E-EE52-4F35-9C0A-FF816642A0E1}" destId="{C0872083-FAFC-481C-8338-D58A3BA8F447}" srcOrd="5" destOrd="0" presId="urn:microsoft.com/office/officeart/2005/8/layout/target3"/>
    <dgm:cxn modelId="{49098B79-F58E-4145-94B0-2A66127E73DB}" type="presParOf" srcId="{24ED3A3E-EE52-4F35-9C0A-FF816642A0E1}" destId="{6AE0530B-148F-4D8C-BBA1-A53ABFD6F566}" srcOrd="6" destOrd="0" presId="urn:microsoft.com/office/officeart/2005/8/layout/target3"/>
    <dgm:cxn modelId="{5C0E4F49-2556-4A28-BE2B-54C0EE45B1B0}" type="presParOf" srcId="{24ED3A3E-EE52-4F35-9C0A-FF816642A0E1}" destId="{1AA7087F-2731-40E0-8923-1E3D4EAC3778}" srcOrd="7" destOrd="0" presId="urn:microsoft.com/office/officeart/2005/8/layout/target3"/>
    <dgm:cxn modelId="{28618F80-E712-4B4D-BD6B-7A06E019C016}" type="presParOf" srcId="{24ED3A3E-EE52-4F35-9C0A-FF816642A0E1}" destId="{CB4ED9AB-4CD0-4FEA-8F6A-925604D7BDCD}" srcOrd="8" destOrd="0" presId="urn:microsoft.com/office/officeart/2005/8/layout/target3"/>
    <dgm:cxn modelId="{5D1B2599-947F-4F41-8B71-07DDD82045B8}" type="presParOf" srcId="{24ED3A3E-EE52-4F35-9C0A-FF816642A0E1}" destId="{C02AF96B-68EB-483E-835E-5BD6EA6D9042}" srcOrd="9" destOrd="0" presId="urn:microsoft.com/office/officeart/2005/8/layout/target3"/>
    <dgm:cxn modelId="{7D6662A2-0B5F-4A06-8288-7CD08B91ED6F}" type="presParOf" srcId="{24ED3A3E-EE52-4F35-9C0A-FF816642A0E1}" destId="{206B58E5-2252-4B6C-9C16-FB4FA5BD8673}" srcOrd="10" destOrd="0" presId="urn:microsoft.com/office/officeart/2005/8/layout/target3"/>
    <dgm:cxn modelId="{F94E7A70-4D0B-4B12-9478-6C68B55F0988}" type="presParOf" srcId="{24ED3A3E-EE52-4F35-9C0A-FF816642A0E1}" destId="{C549F126-884B-470A-8090-D6454D95B921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04C1F22-7A90-425A-9B4C-3CA992E23D8E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D03D9832-1ED3-4E55-89D9-4A8FC10935B8}">
      <dgm:prSet custT="1"/>
      <dgm:spPr/>
      <dgm:t>
        <a:bodyPr/>
        <a:lstStyle/>
        <a:p>
          <a:r>
            <a:rPr lang="uk-UA" sz="2400" b="1" u="sng" dirty="0" smtClean="0"/>
            <a:t>загально дидактичних </a:t>
          </a:r>
          <a:r>
            <a:rPr lang="uk-UA" sz="2400" dirty="0" smtClean="0"/>
            <a:t>(принцип національного виховання у процесі навчання; зв'язок із практикою; свідомість та активність; науковість і доступність; принцип колективного навчання; особистісного підходу тощо);</a:t>
          </a:r>
          <a:endParaRPr lang="ru-RU" sz="2400" dirty="0"/>
        </a:p>
      </dgm:t>
    </dgm:pt>
    <dgm:pt modelId="{E0C61702-776B-418A-B6EE-C175A1F6B771}" type="parTrans" cxnId="{D087F1FE-3B26-4E76-BADD-1ED19F2B1BC1}">
      <dgm:prSet/>
      <dgm:spPr/>
      <dgm:t>
        <a:bodyPr/>
        <a:lstStyle/>
        <a:p>
          <a:endParaRPr lang="ru-RU"/>
        </a:p>
      </dgm:t>
    </dgm:pt>
    <dgm:pt modelId="{D3B2A77A-E34C-4393-9A5D-CD2E51F50DAE}" type="sibTrans" cxnId="{D087F1FE-3B26-4E76-BADD-1ED19F2B1BC1}">
      <dgm:prSet/>
      <dgm:spPr/>
      <dgm:t>
        <a:bodyPr/>
        <a:lstStyle/>
        <a:p>
          <a:endParaRPr lang="ru-RU"/>
        </a:p>
      </dgm:t>
    </dgm:pt>
    <dgm:pt modelId="{83C13E29-A230-48EC-8C4D-160BF2B42C7A}">
      <dgm:prSet/>
      <dgm:spPr/>
      <dgm:t>
        <a:bodyPr/>
        <a:lstStyle/>
        <a:p>
          <a:r>
            <a:rPr lang="uk-UA" b="1" u="sng" dirty="0" smtClean="0"/>
            <a:t>специфічних </a:t>
          </a:r>
          <a:r>
            <a:rPr lang="uk-UA" dirty="0" smtClean="0"/>
            <a:t>– принцип органічного зв’язку розвитку культури мови і мислення; принцип виховання інтересу до високої культури слова; увага до матерії слова; взаємозв’язок між усним і писемним мовленням; розвиток мовного чуття; реалізація </a:t>
          </a:r>
          <a:r>
            <a:rPr lang="uk-UA" dirty="0" err="1" smtClean="0"/>
            <a:t>міжрівневих</a:t>
          </a:r>
          <a:r>
            <a:rPr lang="uk-UA" dirty="0" smtClean="0"/>
            <a:t> мовних зв’язків – на рівні граматики, лексикології, стилістики, орфоепії, пунктуації тощо</a:t>
          </a:r>
          <a:endParaRPr lang="ru-RU" dirty="0"/>
        </a:p>
      </dgm:t>
    </dgm:pt>
    <dgm:pt modelId="{2A12A4B0-7EF0-4882-B5C8-66E3F77ECAC9}" type="parTrans" cxnId="{40A5E0DD-5B7B-4B3A-B5BB-A974FE305AB8}">
      <dgm:prSet/>
      <dgm:spPr/>
      <dgm:t>
        <a:bodyPr/>
        <a:lstStyle/>
        <a:p>
          <a:endParaRPr lang="ru-RU"/>
        </a:p>
      </dgm:t>
    </dgm:pt>
    <dgm:pt modelId="{4D8DD1B0-2694-4F80-877C-A7C3026AD948}" type="sibTrans" cxnId="{40A5E0DD-5B7B-4B3A-B5BB-A974FE305AB8}">
      <dgm:prSet/>
      <dgm:spPr/>
      <dgm:t>
        <a:bodyPr/>
        <a:lstStyle/>
        <a:p>
          <a:endParaRPr lang="ru-RU"/>
        </a:p>
      </dgm:t>
    </dgm:pt>
    <dgm:pt modelId="{A2A19369-8957-41B4-A873-2E883D05508E}" type="pres">
      <dgm:prSet presAssocID="{804C1F22-7A90-425A-9B4C-3CA992E23D8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66900E7-E088-4001-9D1E-369EB380034A}" type="pres">
      <dgm:prSet presAssocID="{D03D9832-1ED3-4E55-89D9-4A8FC10935B8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319E8A-4802-4D30-8666-F13A6D46DA7A}" type="pres">
      <dgm:prSet presAssocID="{D3B2A77A-E34C-4393-9A5D-CD2E51F50DAE}" presName="spacer" presStyleCnt="0"/>
      <dgm:spPr/>
    </dgm:pt>
    <dgm:pt modelId="{330D8EE8-4C66-447F-8EE0-9A03F50E4F2F}" type="pres">
      <dgm:prSet presAssocID="{83C13E29-A230-48EC-8C4D-160BF2B42C7A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87F1FE-3B26-4E76-BADD-1ED19F2B1BC1}" srcId="{804C1F22-7A90-425A-9B4C-3CA992E23D8E}" destId="{D03D9832-1ED3-4E55-89D9-4A8FC10935B8}" srcOrd="0" destOrd="0" parTransId="{E0C61702-776B-418A-B6EE-C175A1F6B771}" sibTransId="{D3B2A77A-E34C-4393-9A5D-CD2E51F50DAE}"/>
    <dgm:cxn modelId="{3F799C28-E342-4D24-8936-0CA5EA401F6D}" type="presOf" srcId="{D03D9832-1ED3-4E55-89D9-4A8FC10935B8}" destId="{866900E7-E088-4001-9D1E-369EB380034A}" srcOrd="0" destOrd="0" presId="urn:microsoft.com/office/officeart/2005/8/layout/vList2"/>
    <dgm:cxn modelId="{0B63E338-B70C-40C9-90B7-2F8F042A06F3}" type="presOf" srcId="{83C13E29-A230-48EC-8C4D-160BF2B42C7A}" destId="{330D8EE8-4C66-447F-8EE0-9A03F50E4F2F}" srcOrd="0" destOrd="0" presId="urn:microsoft.com/office/officeart/2005/8/layout/vList2"/>
    <dgm:cxn modelId="{40A5E0DD-5B7B-4B3A-B5BB-A974FE305AB8}" srcId="{804C1F22-7A90-425A-9B4C-3CA992E23D8E}" destId="{83C13E29-A230-48EC-8C4D-160BF2B42C7A}" srcOrd="1" destOrd="0" parTransId="{2A12A4B0-7EF0-4882-B5C8-66E3F77ECAC9}" sibTransId="{4D8DD1B0-2694-4F80-877C-A7C3026AD948}"/>
    <dgm:cxn modelId="{9B8E6A3C-79E7-4987-B224-28D5EE9091C7}" type="presOf" srcId="{804C1F22-7A90-425A-9B4C-3CA992E23D8E}" destId="{A2A19369-8957-41B4-A873-2E883D05508E}" srcOrd="0" destOrd="0" presId="urn:microsoft.com/office/officeart/2005/8/layout/vList2"/>
    <dgm:cxn modelId="{184A7D68-2C67-4501-98CE-76657BA98354}" type="presParOf" srcId="{A2A19369-8957-41B4-A873-2E883D05508E}" destId="{866900E7-E088-4001-9D1E-369EB380034A}" srcOrd="0" destOrd="0" presId="urn:microsoft.com/office/officeart/2005/8/layout/vList2"/>
    <dgm:cxn modelId="{5470FA1E-6B8B-47F2-A6B4-CF653BCE8101}" type="presParOf" srcId="{A2A19369-8957-41B4-A873-2E883D05508E}" destId="{20319E8A-4802-4D30-8666-F13A6D46DA7A}" srcOrd="1" destOrd="0" presId="urn:microsoft.com/office/officeart/2005/8/layout/vList2"/>
    <dgm:cxn modelId="{8691FAE6-BD31-44F9-B2B8-E2FAA36F051C}" type="presParOf" srcId="{A2A19369-8957-41B4-A873-2E883D05508E}" destId="{330D8EE8-4C66-447F-8EE0-9A03F50E4F2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91107D7-0150-4CC5-9E59-BE5CBBEC86EE}" type="doc">
      <dgm:prSet loTypeId="urn:microsoft.com/office/officeart/2005/8/layout/matrix2" loCatId="matrix" qsTypeId="urn:microsoft.com/office/officeart/2005/8/quickstyle/3d5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F1CEC7D-9440-4D33-A4E1-395A099AF6A6}">
      <dgm:prSet phldrT="[Текст]" custT="1"/>
      <dgm:spPr/>
      <dgm:t>
        <a:bodyPr/>
        <a:lstStyle/>
        <a:p>
          <a:r>
            <a:rPr lang="uk-UA" sz="2800" dirty="0" smtClean="0">
              <a:solidFill>
                <a:schemeClr val="tx1"/>
              </a:solidFill>
            </a:rPr>
            <a:t>ЛЕКСИЧ-НИМИ</a:t>
          </a:r>
          <a:endParaRPr lang="ru-RU" sz="2800" dirty="0">
            <a:solidFill>
              <a:schemeClr val="tx1"/>
            </a:solidFill>
          </a:endParaRPr>
        </a:p>
      </dgm:t>
    </dgm:pt>
    <dgm:pt modelId="{7EE95AC4-211C-4ECE-BD00-97E45B376647}" type="parTrans" cxnId="{B9DD2FB8-89D9-436E-83AD-FF43701E0E4E}">
      <dgm:prSet/>
      <dgm:spPr/>
      <dgm:t>
        <a:bodyPr/>
        <a:lstStyle/>
        <a:p>
          <a:endParaRPr lang="ru-RU"/>
        </a:p>
      </dgm:t>
    </dgm:pt>
    <dgm:pt modelId="{153EAF3B-E9A0-4915-94A3-0BAA49B86F5F}" type="sibTrans" cxnId="{B9DD2FB8-89D9-436E-83AD-FF43701E0E4E}">
      <dgm:prSet/>
      <dgm:spPr/>
      <dgm:t>
        <a:bodyPr/>
        <a:lstStyle/>
        <a:p>
          <a:endParaRPr lang="ru-RU"/>
        </a:p>
      </dgm:t>
    </dgm:pt>
    <dgm:pt modelId="{2E20FCA6-E059-4F36-84D1-39EAE2FD69DC}">
      <dgm:prSet phldrT="[Текст]" custT="1"/>
      <dgm:spPr/>
      <dgm:t>
        <a:bodyPr/>
        <a:lstStyle/>
        <a:p>
          <a:r>
            <a:rPr lang="uk-UA" sz="2400" b="1" dirty="0" smtClean="0">
              <a:solidFill>
                <a:schemeClr val="tx1"/>
              </a:solidFill>
            </a:rPr>
            <a:t>ГРАМАТИЧ-НИМИ</a:t>
          </a:r>
          <a:endParaRPr lang="ru-RU" sz="2400" b="1" dirty="0">
            <a:solidFill>
              <a:schemeClr val="tx1"/>
            </a:solidFill>
          </a:endParaRPr>
        </a:p>
      </dgm:t>
    </dgm:pt>
    <dgm:pt modelId="{75809F7C-080E-4826-A3D9-58DDEDC2B127}" type="parTrans" cxnId="{89BF1545-F756-4594-A52D-0C9E1F02292D}">
      <dgm:prSet/>
      <dgm:spPr/>
      <dgm:t>
        <a:bodyPr/>
        <a:lstStyle/>
        <a:p>
          <a:endParaRPr lang="ru-RU"/>
        </a:p>
      </dgm:t>
    </dgm:pt>
    <dgm:pt modelId="{E71473CF-E6E2-457C-A9C5-7CF1637F7F39}" type="sibTrans" cxnId="{89BF1545-F756-4594-A52D-0C9E1F02292D}">
      <dgm:prSet/>
      <dgm:spPr/>
      <dgm:t>
        <a:bodyPr/>
        <a:lstStyle/>
        <a:p>
          <a:endParaRPr lang="ru-RU"/>
        </a:p>
      </dgm:t>
    </dgm:pt>
    <dgm:pt modelId="{71E6FAF7-0EA1-4FF4-ACB5-1EC10EB81AFB}">
      <dgm:prSet phldrT="[Текст]" custT="1"/>
      <dgm:spPr/>
      <dgm:t>
        <a:bodyPr/>
        <a:lstStyle/>
        <a:p>
          <a:r>
            <a:rPr lang="uk-UA" sz="2400" b="1" dirty="0" smtClean="0">
              <a:solidFill>
                <a:schemeClr val="tx1"/>
              </a:solidFill>
            </a:rPr>
            <a:t>СТИЛІСТИЧ-НИМИ</a:t>
          </a:r>
          <a:endParaRPr lang="ru-RU" sz="2400" b="1" dirty="0">
            <a:solidFill>
              <a:schemeClr val="tx1"/>
            </a:solidFill>
          </a:endParaRPr>
        </a:p>
      </dgm:t>
    </dgm:pt>
    <dgm:pt modelId="{77431858-2072-450F-AEEC-D10D7A059443}" type="parTrans" cxnId="{344D4FAE-E57C-41FB-A222-C2F3D91C0E41}">
      <dgm:prSet/>
      <dgm:spPr/>
      <dgm:t>
        <a:bodyPr/>
        <a:lstStyle/>
        <a:p>
          <a:endParaRPr lang="ru-RU"/>
        </a:p>
      </dgm:t>
    </dgm:pt>
    <dgm:pt modelId="{0F33C038-E2E1-479D-9E80-DE70430473DA}" type="sibTrans" cxnId="{344D4FAE-E57C-41FB-A222-C2F3D91C0E41}">
      <dgm:prSet/>
      <dgm:spPr/>
      <dgm:t>
        <a:bodyPr/>
        <a:lstStyle/>
        <a:p>
          <a:endParaRPr lang="ru-RU"/>
        </a:p>
      </dgm:t>
    </dgm:pt>
    <dgm:pt modelId="{1F53142E-8BC0-4E54-835D-4AF7A0493DE7}">
      <dgm:prSet phldrT="[Текст]" custT="1"/>
      <dgm:spPr/>
      <dgm:t>
        <a:bodyPr/>
        <a:lstStyle/>
        <a:p>
          <a:r>
            <a:rPr lang="uk-UA" sz="2400" b="1" dirty="0" smtClean="0">
              <a:solidFill>
                <a:schemeClr val="tx1"/>
              </a:solidFill>
            </a:rPr>
            <a:t>ПУНКТУА-ЦІЙНИМИ</a:t>
          </a:r>
          <a:endParaRPr lang="ru-RU" sz="2400" b="1" dirty="0">
            <a:solidFill>
              <a:schemeClr val="tx1"/>
            </a:solidFill>
          </a:endParaRPr>
        </a:p>
      </dgm:t>
    </dgm:pt>
    <dgm:pt modelId="{89FA2E54-DE9D-49BD-9F3F-D04CF587C4D0}" type="parTrans" cxnId="{FDC8845B-3BC1-487A-8983-3B233F3665EA}">
      <dgm:prSet/>
      <dgm:spPr/>
      <dgm:t>
        <a:bodyPr/>
        <a:lstStyle/>
        <a:p>
          <a:endParaRPr lang="ru-RU"/>
        </a:p>
      </dgm:t>
    </dgm:pt>
    <dgm:pt modelId="{DFC665DC-8EF9-48C4-99B9-A78552F31FA9}" type="sibTrans" cxnId="{FDC8845B-3BC1-487A-8983-3B233F3665EA}">
      <dgm:prSet/>
      <dgm:spPr/>
      <dgm:t>
        <a:bodyPr/>
        <a:lstStyle/>
        <a:p>
          <a:endParaRPr lang="ru-RU"/>
        </a:p>
      </dgm:t>
    </dgm:pt>
    <dgm:pt modelId="{EDF5AA65-67ED-4EAA-AC43-483F045296F9}" type="pres">
      <dgm:prSet presAssocID="{B91107D7-0150-4CC5-9E59-BE5CBBEC86EE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BE644E4-3F2F-4812-8DAF-89DF0F81F674}" type="pres">
      <dgm:prSet presAssocID="{B91107D7-0150-4CC5-9E59-BE5CBBEC86EE}" presName="axisShape" presStyleLbl="bgShp" presStyleIdx="0" presStyleCnt="1"/>
      <dgm:spPr/>
    </dgm:pt>
    <dgm:pt modelId="{3312922D-C632-4531-A69B-58D945C54EA8}" type="pres">
      <dgm:prSet presAssocID="{B91107D7-0150-4CC5-9E59-BE5CBBEC86EE}" presName="rect1" presStyleLbl="node1" presStyleIdx="0" presStyleCnt="4" custScaleX="1039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039642-E387-4458-92FD-5AD63E2A9C6F}" type="pres">
      <dgm:prSet presAssocID="{B91107D7-0150-4CC5-9E59-BE5CBBEC86EE}" presName="rect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C9B48A-68DD-437E-A685-C91E0FE58475}" type="pres">
      <dgm:prSet presAssocID="{B91107D7-0150-4CC5-9E59-BE5CBBEC86EE}" presName="rect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8D867B-10F9-45EF-B9B0-72D100F07E9E}" type="pres">
      <dgm:prSet presAssocID="{B91107D7-0150-4CC5-9E59-BE5CBBEC86EE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F451F92-33FE-434F-B634-71A6622EEA7C}" type="presOf" srcId="{2E20FCA6-E059-4F36-84D1-39EAE2FD69DC}" destId="{9B039642-E387-4458-92FD-5AD63E2A9C6F}" srcOrd="0" destOrd="0" presId="urn:microsoft.com/office/officeart/2005/8/layout/matrix2"/>
    <dgm:cxn modelId="{344D4FAE-E57C-41FB-A222-C2F3D91C0E41}" srcId="{B91107D7-0150-4CC5-9E59-BE5CBBEC86EE}" destId="{71E6FAF7-0EA1-4FF4-ACB5-1EC10EB81AFB}" srcOrd="2" destOrd="0" parTransId="{77431858-2072-450F-AEEC-D10D7A059443}" sibTransId="{0F33C038-E2E1-479D-9E80-DE70430473DA}"/>
    <dgm:cxn modelId="{C83A4246-E65F-4047-89F2-76964EF43A4A}" type="presOf" srcId="{71E6FAF7-0EA1-4FF4-ACB5-1EC10EB81AFB}" destId="{71C9B48A-68DD-437E-A685-C91E0FE58475}" srcOrd="0" destOrd="0" presId="urn:microsoft.com/office/officeart/2005/8/layout/matrix2"/>
    <dgm:cxn modelId="{DD31FB2B-3913-40F9-91F8-3A2AE7B66EE6}" type="presOf" srcId="{1F53142E-8BC0-4E54-835D-4AF7A0493DE7}" destId="{608D867B-10F9-45EF-B9B0-72D100F07E9E}" srcOrd="0" destOrd="0" presId="urn:microsoft.com/office/officeart/2005/8/layout/matrix2"/>
    <dgm:cxn modelId="{89BF1545-F756-4594-A52D-0C9E1F02292D}" srcId="{B91107D7-0150-4CC5-9E59-BE5CBBEC86EE}" destId="{2E20FCA6-E059-4F36-84D1-39EAE2FD69DC}" srcOrd="1" destOrd="0" parTransId="{75809F7C-080E-4826-A3D9-58DDEDC2B127}" sibTransId="{E71473CF-E6E2-457C-A9C5-7CF1637F7F39}"/>
    <dgm:cxn modelId="{FDC8845B-3BC1-487A-8983-3B233F3665EA}" srcId="{B91107D7-0150-4CC5-9E59-BE5CBBEC86EE}" destId="{1F53142E-8BC0-4E54-835D-4AF7A0493DE7}" srcOrd="3" destOrd="0" parTransId="{89FA2E54-DE9D-49BD-9F3F-D04CF587C4D0}" sibTransId="{DFC665DC-8EF9-48C4-99B9-A78552F31FA9}"/>
    <dgm:cxn modelId="{CEBCC077-5B44-4507-B2D3-27280A20D122}" type="presOf" srcId="{CF1CEC7D-9440-4D33-A4E1-395A099AF6A6}" destId="{3312922D-C632-4531-A69B-58D945C54EA8}" srcOrd="0" destOrd="0" presId="urn:microsoft.com/office/officeart/2005/8/layout/matrix2"/>
    <dgm:cxn modelId="{B9DD2FB8-89D9-436E-83AD-FF43701E0E4E}" srcId="{B91107D7-0150-4CC5-9E59-BE5CBBEC86EE}" destId="{CF1CEC7D-9440-4D33-A4E1-395A099AF6A6}" srcOrd="0" destOrd="0" parTransId="{7EE95AC4-211C-4ECE-BD00-97E45B376647}" sibTransId="{153EAF3B-E9A0-4915-94A3-0BAA49B86F5F}"/>
    <dgm:cxn modelId="{1CDB3F00-A9A9-4635-ABF5-B1B9CF0033BA}" type="presOf" srcId="{B91107D7-0150-4CC5-9E59-BE5CBBEC86EE}" destId="{EDF5AA65-67ED-4EAA-AC43-483F045296F9}" srcOrd="0" destOrd="0" presId="urn:microsoft.com/office/officeart/2005/8/layout/matrix2"/>
    <dgm:cxn modelId="{052C7184-AD27-4026-BF9D-60F328DF434F}" type="presParOf" srcId="{EDF5AA65-67ED-4EAA-AC43-483F045296F9}" destId="{EBE644E4-3F2F-4812-8DAF-89DF0F81F674}" srcOrd="0" destOrd="0" presId="urn:microsoft.com/office/officeart/2005/8/layout/matrix2"/>
    <dgm:cxn modelId="{D8C63D0C-2D68-4711-8E53-60AAFCAAB97A}" type="presParOf" srcId="{EDF5AA65-67ED-4EAA-AC43-483F045296F9}" destId="{3312922D-C632-4531-A69B-58D945C54EA8}" srcOrd="1" destOrd="0" presId="urn:microsoft.com/office/officeart/2005/8/layout/matrix2"/>
    <dgm:cxn modelId="{4D2EB122-FFD0-4D31-946B-65914D4343AA}" type="presParOf" srcId="{EDF5AA65-67ED-4EAA-AC43-483F045296F9}" destId="{9B039642-E387-4458-92FD-5AD63E2A9C6F}" srcOrd="2" destOrd="0" presId="urn:microsoft.com/office/officeart/2005/8/layout/matrix2"/>
    <dgm:cxn modelId="{91546BE4-9BD8-4AD9-BE1E-BBA8FF6ECF0B}" type="presParOf" srcId="{EDF5AA65-67ED-4EAA-AC43-483F045296F9}" destId="{71C9B48A-68DD-437E-A685-C91E0FE58475}" srcOrd="3" destOrd="0" presId="urn:microsoft.com/office/officeart/2005/8/layout/matrix2"/>
    <dgm:cxn modelId="{D8DCA2F1-6927-492F-9BB8-87DB13EB54FE}" type="presParOf" srcId="{EDF5AA65-67ED-4EAA-AC43-483F045296F9}" destId="{608D867B-10F9-45EF-B9B0-72D100F07E9E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57800FF-32B7-4CBD-88CB-56B256CBAD15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33260CA9-FB8E-4A36-9303-839BEE5D73DF}">
      <dgm:prSet/>
      <dgm:spPr/>
      <dgm:t>
        <a:bodyPr/>
        <a:lstStyle/>
        <a:p>
          <a:pPr algn="ctr"/>
          <a:r>
            <a:rPr lang="uk-UA" b="1" dirty="0" smtClean="0">
              <a:solidFill>
                <a:schemeClr val="tx1"/>
              </a:solidFill>
            </a:rPr>
            <a:t>вироблення читацьких інтересів учнів (співробітництво зі  шкільною, районною, обласною бібліотеками) </a:t>
          </a:r>
          <a:endParaRPr lang="ru-RU" b="1" dirty="0">
            <a:solidFill>
              <a:schemeClr val="tx1"/>
            </a:solidFill>
          </a:endParaRPr>
        </a:p>
      </dgm:t>
    </dgm:pt>
    <dgm:pt modelId="{0D2E6868-572F-470B-8EAF-FE9F21DE14CB}" type="parTrans" cxnId="{22DF7C1D-BD15-4E79-9734-11A8B36A0978}">
      <dgm:prSet/>
      <dgm:spPr/>
      <dgm:t>
        <a:bodyPr/>
        <a:lstStyle/>
        <a:p>
          <a:endParaRPr lang="ru-RU"/>
        </a:p>
      </dgm:t>
    </dgm:pt>
    <dgm:pt modelId="{4EE107C7-B751-49E8-862A-494A6621E0BE}" type="sibTrans" cxnId="{22DF7C1D-BD15-4E79-9734-11A8B36A0978}">
      <dgm:prSet/>
      <dgm:spPr/>
      <dgm:t>
        <a:bodyPr/>
        <a:lstStyle/>
        <a:p>
          <a:endParaRPr lang="ru-RU"/>
        </a:p>
      </dgm:t>
    </dgm:pt>
    <dgm:pt modelId="{ECB48F1B-F81A-4022-BE5C-0271E3400656}">
      <dgm:prSet/>
      <dgm:spPr/>
      <dgm:t>
        <a:bodyPr/>
        <a:lstStyle/>
        <a:p>
          <a:pPr algn="l"/>
          <a:r>
            <a:rPr lang="uk-UA" b="1" dirty="0" smtClean="0">
              <a:solidFill>
                <a:schemeClr val="tx1"/>
              </a:solidFill>
            </a:rPr>
            <a:t>мовне чуття особистості </a:t>
          </a:r>
          <a:r>
            <a:rPr lang="uk-UA" dirty="0" smtClean="0">
              <a:solidFill>
                <a:schemeClr val="tx1"/>
              </a:solidFill>
            </a:rPr>
            <a:t>(наслідування мовленнєвих зразків майстрів слова, культурних діячів, учителя-словесника)</a:t>
          </a:r>
        </a:p>
        <a:p>
          <a:pPr algn="ctr"/>
          <a:r>
            <a:rPr lang="uk-UA" dirty="0" smtClean="0">
              <a:solidFill>
                <a:schemeClr val="tx1"/>
              </a:solidFill>
            </a:rPr>
            <a:t>(</a:t>
          </a:r>
          <a:r>
            <a:rPr lang="uk-UA" i="1" dirty="0" smtClean="0">
              <a:solidFill>
                <a:schemeClr val="tx1"/>
              </a:solidFill>
            </a:rPr>
            <a:t>зустрічі з  письменниками, викладачами ВНЗ)</a:t>
          </a:r>
          <a:endParaRPr lang="ru-RU" i="1" dirty="0">
            <a:solidFill>
              <a:schemeClr val="tx1"/>
            </a:solidFill>
          </a:endParaRPr>
        </a:p>
      </dgm:t>
    </dgm:pt>
    <dgm:pt modelId="{5B0CB987-6493-4389-B32A-48A4AA9161B8}" type="parTrans" cxnId="{7F32640C-32C7-4C37-87B6-AF9E90BF7DE7}">
      <dgm:prSet/>
      <dgm:spPr/>
      <dgm:t>
        <a:bodyPr/>
        <a:lstStyle/>
        <a:p>
          <a:endParaRPr lang="ru-RU"/>
        </a:p>
      </dgm:t>
    </dgm:pt>
    <dgm:pt modelId="{0F113593-6F00-4975-B827-8E3683B4B9BC}" type="sibTrans" cxnId="{7F32640C-32C7-4C37-87B6-AF9E90BF7DE7}">
      <dgm:prSet/>
      <dgm:spPr/>
      <dgm:t>
        <a:bodyPr/>
        <a:lstStyle/>
        <a:p>
          <a:endParaRPr lang="ru-RU"/>
        </a:p>
      </dgm:t>
    </dgm:pt>
    <dgm:pt modelId="{2691B55D-B75B-41A2-86A3-0C09FB1A7E7E}">
      <dgm:prSet/>
      <dgm:spPr/>
      <dgm:t>
        <a:bodyPr/>
        <a:lstStyle/>
        <a:p>
          <a:pPr algn="ctr"/>
          <a:r>
            <a:rPr lang="uk-UA" b="1" dirty="0" smtClean="0">
              <a:solidFill>
                <a:schemeClr val="tx1"/>
              </a:solidFill>
            </a:rPr>
            <a:t>робота зі словниками різних типів</a:t>
          </a:r>
          <a:endParaRPr lang="ru-RU" b="1" dirty="0">
            <a:solidFill>
              <a:schemeClr val="tx1"/>
            </a:solidFill>
          </a:endParaRPr>
        </a:p>
      </dgm:t>
    </dgm:pt>
    <dgm:pt modelId="{387D3138-08BB-4757-980E-2F9B3154378C}" type="parTrans" cxnId="{22A03BAF-FDF7-4FE4-9EB9-FEEEB95C2047}">
      <dgm:prSet/>
      <dgm:spPr/>
      <dgm:t>
        <a:bodyPr/>
        <a:lstStyle/>
        <a:p>
          <a:endParaRPr lang="ru-RU"/>
        </a:p>
      </dgm:t>
    </dgm:pt>
    <dgm:pt modelId="{E91C538F-71DC-41AC-8D63-49EF7C12D168}" type="sibTrans" cxnId="{22A03BAF-FDF7-4FE4-9EB9-FEEEB95C2047}">
      <dgm:prSet/>
      <dgm:spPr/>
      <dgm:t>
        <a:bodyPr/>
        <a:lstStyle/>
        <a:p>
          <a:endParaRPr lang="ru-RU"/>
        </a:p>
      </dgm:t>
    </dgm:pt>
    <dgm:pt modelId="{2FDA78F2-2EEC-4248-9219-B4380E13CD18}">
      <dgm:prSet/>
      <dgm:spPr/>
      <dgm:t>
        <a:bodyPr/>
        <a:lstStyle/>
        <a:p>
          <a:pPr algn="l"/>
          <a:r>
            <a:rPr lang="uk-UA" b="1" dirty="0" smtClean="0">
              <a:solidFill>
                <a:schemeClr val="tx1"/>
              </a:solidFill>
            </a:rPr>
            <a:t>формування навичок критичного сприйняття мовлення оточуючих, власних висловлювань </a:t>
          </a:r>
          <a:r>
            <a:rPr lang="uk-UA" dirty="0" smtClean="0">
              <a:solidFill>
                <a:schemeClr val="tx1"/>
              </a:solidFill>
            </a:rPr>
            <a:t>(редагування текстів, речень) </a:t>
          </a:r>
        </a:p>
        <a:p>
          <a:pPr algn="ctr"/>
          <a:r>
            <a:rPr lang="uk-UA" i="1" dirty="0" smtClean="0">
              <a:solidFill>
                <a:schemeClr val="tx1"/>
              </a:solidFill>
            </a:rPr>
            <a:t>(конкурс у ХЗШ №36)</a:t>
          </a:r>
          <a:endParaRPr lang="ru-RU" i="1" dirty="0">
            <a:solidFill>
              <a:schemeClr val="tx1"/>
            </a:solidFill>
          </a:endParaRPr>
        </a:p>
      </dgm:t>
    </dgm:pt>
    <dgm:pt modelId="{5D5699A2-2470-4CFE-9577-0FB94DEE38C4}" type="parTrans" cxnId="{00CB7AF2-0DF7-4994-A526-A6D10BA9263F}">
      <dgm:prSet/>
      <dgm:spPr/>
      <dgm:t>
        <a:bodyPr/>
        <a:lstStyle/>
        <a:p>
          <a:endParaRPr lang="ru-RU"/>
        </a:p>
      </dgm:t>
    </dgm:pt>
    <dgm:pt modelId="{CD5675CD-CF17-49DC-82BF-8FBED0D8AF5E}" type="sibTrans" cxnId="{00CB7AF2-0DF7-4994-A526-A6D10BA9263F}">
      <dgm:prSet/>
      <dgm:spPr/>
      <dgm:t>
        <a:bodyPr/>
        <a:lstStyle/>
        <a:p>
          <a:endParaRPr lang="ru-RU"/>
        </a:p>
      </dgm:t>
    </dgm:pt>
    <dgm:pt modelId="{09508030-D9AC-4887-80AE-104D011EA6EE}" type="pres">
      <dgm:prSet presAssocID="{C57800FF-32B7-4CBD-88CB-56B256CBAD1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2D9F15-26F7-4CFE-92DF-0EF3D917B66E}" type="pres">
      <dgm:prSet presAssocID="{2FDA78F2-2EEC-4248-9219-B4380E13CD18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771C21-35C9-45FD-AB70-A10361104C73}" type="pres">
      <dgm:prSet presAssocID="{CD5675CD-CF17-49DC-82BF-8FBED0D8AF5E}" presName="spacer" presStyleCnt="0"/>
      <dgm:spPr/>
    </dgm:pt>
    <dgm:pt modelId="{58B1930B-0938-43BE-9C7C-27E87FB1E896}" type="pres">
      <dgm:prSet presAssocID="{33260CA9-FB8E-4A36-9303-839BEE5D73DF}" presName="parentText" presStyleLbl="node1" presStyleIdx="1" presStyleCnt="4" custLinFactY="102871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070CBA-5E98-4AA5-8B30-3623C6AB8627}" type="pres">
      <dgm:prSet presAssocID="{4EE107C7-B751-49E8-862A-494A6621E0BE}" presName="spacer" presStyleCnt="0"/>
      <dgm:spPr/>
    </dgm:pt>
    <dgm:pt modelId="{FA70622A-87D9-4588-9C64-31489800A471}" type="pres">
      <dgm:prSet presAssocID="{2691B55D-B75B-41A2-86A3-0C09FB1A7E7E}" presName="parentText" presStyleLbl="node1" presStyleIdx="2" presStyleCnt="4" custLinFactY="143247" custLinFactNeighborX="-870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F41E01-0CAF-40BA-8196-7C010E05FE7D}" type="pres">
      <dgm:prSet presAssocID="{E91C538F-71DC-41AC-8D63-49EF7C12D168}" presName="spacer" presStyleCnt="0"/>
      <dgm:spPr/>
    </dgm:pt>
    <dgm:pt modelId="{9D13FFAF-7702-4C8D-ACFC-AF90AE59FF71}" type="pres">
      <dgm:prSet presAssocID="{ECB48F1B-F81A-4022-BE5C-0271E3400656}" presName="parentText" presStyleLbl="node1" presStyleIdx="3" presStyleCnt="4" custLinFactY="-200000" custLinFactNeighborY="-28534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90FCE39-1F52-4DE7-801F-C0215687DC77}" type="presOf" srcId="{2FDA78F2-2EEC-4248-9219-B4380E13CD18}" destId="{A52D9F15-26F7-4CFE-92DF-0EF3D917B66E}" srcOrd="0" destOrd="0" presId="urn:microsoft.com/office/officeart/2005/8/layout/vList2"/>
    <dgm:cxn modelId="{58BEE11B-C2CF-4D58-BC0E-21F426561A91}" type="presOf" srcId="{C57800FF-32B7-4CBD-88CB-56B256CBAD15}" destId="{09508030-D9AC-4887-80AE-104D011EA6EE}" srcOrd="0" destOrd="0" presId="urn:microsoft.com/office/officeart/2005/8/layout/vList2"/>
    <dgm:cxn modelId="{7F32640C-32C7-4C37-87B6-AF9E90BF7DE7}" srcId="{C57800FF-32B7-4CBD-88CB-56B256CBAD15}" destId="{ECB48F1B-F81A-4022-BE5C-0271E3400656}" srcOrd="3" destOrd="0" parTransId="{5B0CB987-6493-4389-B32A-48A4AA9161B8}" sibTransId="{0F113593-6F00-4975-B827-8E3683B4B9BC}"/>
    <dgm:cxn modelId="{8C93D9EB-FE22-4E30-84AA-FE93CF0268EF}" type="presOf" srcId="{2691B55D-B75B-41A2-86A3-0C09FB1A7E7E}" destId="{FA70622A-87D9-4588-9C64-31489800A471}" srcOrd="0" destOrd="0" presId="urn:microsoft.com/office/officeart/2005/8/layout/vList2"/>
    <dgm:cxn modelId="{22DF7C1D-BD15-4E79-9734-11A8B36A0978}" srcId="{C57800FF-32B7-4CBD-88CB-56B256CBAD15}" destId="{33260CA9-FB8E-4A36-9303-839BEE5D73DF}" srcOrd="1" destOrd="0" parTransId="{0D2E6868-572F-470B-8EAF-FE9F21DE14CB}" sibTransId="{4EE107C7-B751-49E8-862A-494A6621E0BE}"/>
    <dgm:cxn modelId="{FF7A4456-06E0-4E61-B189-973EC1961C9C}" type="presOf" srcId="{33260CA9-FB8E-4A36-9303-839BEE5D73DF}" destId="{58B1930B-0938-43BE-9C7C-27E87FB1E896}" srcOrd="0" destOrd="0" presId="urn:microsoft.com/office/officeart/2005/8/layout/vList2"/>
    <dgm:cxn modelId="{22A03BAF-FDF7-4FE4-9EB9-FEEEB95C2047}" srcId="{C57800FF-32B7-4CBD-88CB-56B256CBAD15}" destId="{2691B55D-B75B-41A2-86A3-0C09FB1A7E7E}" srcOrd="2" destOrd="0" parTransId="{387D3138-08BB-4757-980E-2F9B3154378C}" sibTransId="{E91C538F-71DC-41AC-8D63-49EF7C12D168}"/>
    <dgm:cxn modelId="{9BD7701A-2413-4A1C-BB77-E7513E8A2832}" type="presOf" srcId="{ECB48F1B-F81A-4022-BE5C-0271E3400656}" destId="{9D13FFAF-7702-4C8D-ACFC-AF90AE59FF71}" srcOrd="0" destOrd="0" presId="urn:microsoft.com/office/officeart/2005/8/layout/vList2"/>
    <dgm:cxn modelId="{00CB7AF2-0DF7-4994-A526-A6D10BA9263F}" srcId="{C57800FF-32B7-4CBD-88CB-56B256CBAD15}" destId="{2FDA78F2-2EEC-4248-9219-B4380E13CD18}" srcOrd="0" destOrd="0" parTransId="{5D5699A2-2470-4CFE-9577-0FB94DEE38C4}" sibTransId="{CD5675CD-CF17-49DC-82BF-8FBED0D8AF5E}"/>
    <dgm:cxn modelId="{D41B413E-39EC-4B95-A6F3-7C2E8ED3AEB8}" type="presParOf" srcId="{09508030-D9AC-4887-80AE-104D011EA6EE}" destId="{A52D9F15-26F7-4CFE-92DF-0EF3D917B66E}" srcOrd="0" destOrd="0" presId="urn:microsoft.com/office/officeart/2005/8/layout/vList2"/>
    <dgm:cxn modelId="{941040D1-3341-4CF0-96B1-5E728C2F0357}" type="presParOf" srcId="{09508030-D9AC-4887-80AE-104D011EA6EE}" destId="{76771C21-35C9-45FD-AB70-A10361104C73}" srcOrd="1" destOrd="0" presId="urn:microsoft.com/office/officeart/2005/8/layout/vList2"/>
    <dgm:cxn modelId="{E0C2D656-C09A-4C25-A62A-62AD8D5E29A3}" type="presParOf" srcId="{09508030-D9AC-4887-80AE-104D011EA6EE}" destId="{58B1930B-0938-43BE-9C7C-27E87FB1E896}" srcOrd="2" destOrd="0" presId="urn:microsoft.com/office/officeart/2005/8/layout/vList2"/>
    <dgm:cxn modelId="{5C2D8A67-61EC-4B61-B4F7-0E0DDD787016}" type="presParOf" srcId="{09508030-D9AC-4887-80AE-104D011EA6EE}" destId="{0D070CBA-5E98-4AA5-8B30-3623C6AB8627}" srcOrd="3" destOrd="0" presId="urn:microsoft.com/office/officeart/2005/8/layout/vList2"/>
    <dgm:cxn modelId="{1534C6C8-31A0-4E1D-859E-F5170156DD59}" type="presParOf" srcId="{09508030-D9AC-4887-80AE-104D011EA6EE}" destId="{FA70622A-87D9-4588-9C64-31489800A471}" srcOrd="4" destOrd="0" presId="urn:microsoft.com/office/officeart/2005/8/layout/vList2"/>
    <dgm:cxn modelId="{8032EA3B-DCAE-477C-BF43-434578B860C5}" type="presParOf" srcId="{09508030-D9AC-4887-80AE-104D011EA6EE}" destId="{D0F41E01-0CAF-40BA-8196-7C010E05FE7D}" srcOrd="5" destOrd="0" presId="urn:microsoft.com/office/officeart/2005/8/layout/vList2"/>
    <dgm:cxn modelId="{2BEC609C-3278-46E7-9E8D-CB1FC913E133}" type="presParOf" srcId="{09508030-D9AC-4887-80AE-104D011EA6EE}" destId="{9D13FFAF-7702-4C8D-ACFC-AF90AE59FF7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1210989-8264-4A26-AEBB-13E0697FEBD8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6EC078C-EFBA-4A1D-AA2C-4FE940702BBD}">
      <dgm:prSet custT="1"/>
      <dgm:spPr/>
      <dgm:t>
        <a:bodyPr/>
        <a:lstStyle/>
        <a:p>
          <a:r>
            <a:rPr lang="uk-UA" sz="2800" b="1" u="sng" dirty="0" smtClean="0">
              <a:solidFill>
                <a:schemeClr val="tx1"/>
              </a:solidFill>
            </a:rPr>
            <a:t>аналітичні</a:t>
          </a:r>
          <a:r>
            <a:rPr lang="uk-UA" sz="2800" dirty="0" smtClean="0">
              <a:solidFill>
                <a:schemeClr val="tx1"/>
              </a:solidFill>
            </a:rPr>
            <a:t> (виділення слів з контексту, лексичний, структурний чи </a:t>
          </a:r>
          <a:r>
            <a:rPr lang="uk-UA" sz="2800" dirty="0" err="1" smtClean="0">
              <a:solidFill>
                <a:schemeClr val="tx1"/>
              </a:solidFill>
            </a:rPr>
            <a:t>звукобуквенний</a:t>
          </a:r>
          <a:r>
            <a:rPr lang="uk-UA" sz="2800" dirty="0" smtClean="0">
              <a:solidFill>
                <a:schemeClr val="tx1"/>
              </a:solidFill>
            </a:rPr>
            <a:t> аналіз слова, аналіз текстів:визначення невідомих слів, уточнення відтінків значення слів); </a:t>
          </a:r>
          <a:endParaRPr lang="ru-RU" sz="2800" dirty="0">
            <a:solidFill>
              <a:schemeClr val="tx1"/>
            </a:solidFill>
          </a:endParaRPr>
        </a:p>
      </dgm:t>
    </dgm:pt>
    <dgm:pt modelId="{F4AF746C-8A74-4F06-AB23-8C3BDFBEE6A9}" type="parTrans" cxnId="{4D07C3AC-3954-46E2-A563-3FF1F439F9E1}">
      <dgm:prSet/>
      <dgm:spPr/>
      <dgm:t>
        <a:bodyPr/>
        <a:lstStyle/>
        <a:p>
          <a:endParaRPr lang="ru-RU"/>
        </a:p>
      </dgm:t>
    </dgm:pt>
    <dgm:pt modelId="{81BBF65B-A60C-47A9-B215-95C15FF01F52}" type="sibTrans" cxnId="{4D07C3AC-3954-46E2-A563-3FF1F439F9E1}">
      <dgm:prSet/>
      <dgm:spPr/>
      <dgm:t>
        <a:bodyPr/>
        <a:lstStyle/>
        <a:p>
          <a:endParaRPr lang="ru-RU"/>
        </a:p>
      </dgm:t>
    </dgm:pt>
    <dgm:pt modelId="{51BB1B41-2E01-4B65-8E40-A5BFC14DA1BC}">
      <dgm:prSet custT="1"/>
      <dgm:spPr/>
      <dgm:t>
        <a:bodyPr/>
        <a:lstStyle/>
        <a:p>
          <a:r>
            <a:rPr lang="uk-UA" sz="2800" b="1" u="sng" dirty="0" smtClean="0">
              <a:solidFill>
                <a:schemeClr val="tx1"/>
              </a:solidFill>
            </a:rPr>
            <a:t>аналітико-синтетичні</a:t>
          </a:r>
          <a:r>
            <a:rPr lang="uk-UA" sz="2800" dirty="0" smtClean="0">
              <a:solidFill>
                <a:schemeClr val="tx1"/>
              </a:solidFill>
            </a:rPr>
            <a:t> (виділення фонем, характеристика, добір відповідного правил вимови, практичне застосування правил вимови). </a:t>
          </a:r>
          <a:endParaRPr lang="ru-RU" sz="2800" dirty="0">
            <a:solidFill>
              <a:schemeClr val="tx1"/>
            </a:solidFill>
          </a:endParaRPr>
        </a:p>
      </dgm:t>
    </dgm:pt>
    <dgm:pt modelId="{46A4533A-B3D8-4199-B9DE-BDAFC20C06C5}" type="parTrans" cxnId="{660ABD41-642F-4CD8-AF66-3E7EFB84EA59}">
      <dgm:prSet/>
      <dgm:spPr/>
      <dgm:t>
        <a:bodyPr/>
        <a:lstStyle/>
        <a:p>
          <a:endParaRPr lang="ru-RU"/>
        </a:p>
      </dgm:t>
    </dgm:pt>
    <dgm:pt modelId="{C060C511-9D3F-4FB4-874B-88C4EDEE0B78}" type="sibTrans" cxnId="{660ABD41-642F-4CD8-AF66-3E7EFB84EA59}">
      <dgm:prSet/>
      <dgm:spPr/>
      <dgm:t>
        <a:bodyPr/>
        <a:lstStyle/>
        <a:p>
          <a:endParaRPr lang="ru-RU"/>
        </a:p>
      </dgm:t>
    </dgm:pt>
    <dgm:pt modelId="{3D251150-A674-47A5-B809-F4479CE81ECA}">
      <dgm:prSet custT="1"/>
      <dgm:spPr/>
      <dgm:t>
        <a:bodyPr/>
        <a:lstStyle/>
        <a:p>
          <a:r>
            <a:rPr lang="uk-UA" sz="2800" b="1" u="sng" dirty="0" smtClean="0">
              <a:solidFill>
                <a:schemeClr val="tx1"/>
              </a:solidFill>
            </a:rPr>
            <a:t>синтетичні</a:t>
          </a:r>
          <a:r>
            <a:rPr lang="uk-UA" sz="2800" dirty="0" smtClean="0">
              <a:solidFill>
                <a:schemeClr val="tx1"/>
              </a:solidFill>
            </a:rPr>
            <a:t> (граматичний розбір, усний чи письмовий виклад мовного матеріалу з певним узагальненням, систематизацією, висновками, виконання творчих вправ);</a:t>
          </a:r>
          <a:endParaRPr lang="ru-RU" sz="2800" dirty="0">
            <a:solidFill>
              <a:schemeClr val="tx1"/>
            </a:solidFill>
          </a:endParaRPr>
        </a:p>
      </dgm:t>
    </dgm:pt>
    <dgm:pt modelId="{6F0C4772-2287-4CA3-B9F6-A57F9E92941D}" type="parTrans" cxnId="{C0CB56E8-AF8D-4B9D-AC56-B6A2397B17C9}">
      <dgm:prSet/>
      <dgm:spPr/>
      <dgm:t>
        <a:bodyPr/>
        <a:lstStyle/>
        <a:p>
          <a:endParaRPr lang="ru-RU"/>
        </a:p>
      </dgm:t>
    </dgm:pt>
    <dgm:pt modelId="{6F6DE752-B4A2-47A6-B3F1-93FCD116B7B7}" type="sibTrans" cxnId="{C0CB56E8-AF8D-4B9D-AC56-B6A2397B17C9}">
      <dgm:prSet/>
      <dgm:spPr/>
      <dgm:t>
        <a:bodyPr/>
        <a:lstStyle/>
        <a:p>
          <a:endParaRPr lang="ru-RU"/>
        </a:p>
      </dgm:t>
    </dgm:pt>
    <dgm:pt modelId="{252CE895-ED40-4010-8235-DA9373A42845}" type="pres">
      <dgm:prSet presAssocID="{E1210989-8264-4A26-AEBB-13E0697FEBD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4908528-1F4B-48B1-85A4-AABE380A902C}" type="pres">
      <dgm:prSet presAssocID="{46EC078C-EFBA-4A1D-AA2C-4FE940702BBD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4EE38C-B049-4121-B4DD-92A4287F083C}" type="pres">
      <dgm:prSet presAssocID="{81BBF65B-A60C-47A9-B215-95C15FF01F52}" presName="spacer" presStyleCnt="0"/>
      <dgm:spPr/>
    </dgm:pt>
    <dgm:pt modelId="{86AB1E1D-51CA-4D86-894C-8ABA5426C634}" type="pres">
      <dgm:prSet presAssocID="{3D251150-A674-47A5-B809-F4479CE81ECA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3B716E-49A4-49A9-99E1-DB5D55DECEDD}" type="pres">
      <dgm:prSet presAssocID="{6F6DE752-B4A2-47A6-B3F1-93FCD116B7B7}" presName="spacer" presStyleCnt="0"/>
      <dgm:spPr/>
    </dgm:pt>
    <dgm:pt modelId="{5BCD91CC-2083-4A98-BD78-9A3A4563CB81}" type="pres">
      <dgm:prSet presAssocID="{51BB1B41-2E01-4B65-8E40-A5BFC14DA1BC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07C3AC-3954-46E2-A563-3FF1F439F9E1}" srcId="{E1210989-8264-4A26-AEBB-13E0697FEBD8}" destId="{46EC078C-EFBA-4A1D-AA2C-4FE940702BBD}" srcOrd="0" destOrd="0" parTransId="{F4AF746C-8A74-4F06-AB23-8C3BDFBEE6A9}" sibTransId="{81BBF65B-A60C-47A9-B215-95C15FF01F52}"/>
    <dgm:cxn modelId="{660ABD41-642F-4CD8-AF66-3E7EFB84EA59}" srcId="{E1210989-8264-4A26-AEBB-13E0697FEBD8}" destId="{51BB1B41-2E01-4B65-8E40-A5BFC14DA1BC}" srcOrd="2" destOrd="0" parTransId="{46A4533A-B3D8-4199-B9DE-BDAFC20C06C5}" sibTransId="{C060C511-9D3F-4FB4-874B-88C4EDEE0B78}"/>
    <dgm:cxn modelId="{C0CB56E8-AF8D-4B9D-AC56-B6A2397B17C9}" srcId="{E1210989-8264-4A26-AEBB-13E0697FEBD8}" destId="{3D251150-A674-47A5-B809-F4479CE81ECA}" srcOrd="1" destOrd="0" parTransId="{6F0C4772-2287-4CA3-B9F6-A57F9E92941D}" sibTransId="{6F6DE752-B4A2-47A6-B3F1-93FCD116B7B7}"/>
    <dgm:cxn modelId="{361DE079-468C-40E7-848B-5119883FE1C9}" type="presOf" srcId="{E1210989-8264-4A26-AEBB-13E0697FEBD8}" destId="{252CE895-ED40-4010-8235-DA9373A42845}" srcOrd="0" destOrd="0" presId="urn:microsoft.com/office/officeart/2005/8/layout/vList2"/>
    <dgm:cxn modelId="{0B1C2709-E11E-4CD0-A1E2-2FBE25605A89}" type="presOf" srcId="{3D251150-A674-47A5-B809-F4479CE81ECA}" destId="{86AB1E1D-51CA-4D86-894C-8ABA5426C634}" srcOrd="0" destOrd="0" presId="urn:microsoft.com/office/officeart/2005/8/layout/vList2"/>
    <dgm:cxn modelId="{F889155D-AE1E-44EC-8A63-F701CAC8D6F9}" type="presOf" srcId="{46EC078C-EFBA-4A1D-AA2C-4FE940702BBD}" destId="{E4908528-1F4B-48B1-85A4-AABE380A902C}" srcOrd="0" destOrd="0" presId="urn:microsoft.com/office/officeart/2005/8/layout/vList2"/>
    <dgm:cxn modelId="{94BAD0A2-AD3E-4B2D-80EA-DF4F98641789}" type="presOf" srcId="{51BB1B41-2E01-4B65-8E40-A5BFC14DA1BC}" destId="{5BCD91CC-2083-4A98-BD78-9A3A4563CB81}" srcOrd="0" destOrd="0" presId="urn:microsoft.com/office/officeart/2005/8/layout/vList2"/>
    <dgm:cxn modelId="{BA877702-5980-44AC-829B-5E909ED67342}" type="presParOf" srcId="{252CE895-ED40-4010-8235-DA9373A42845}" destId="{E4908528-1F4B-48B1-85A4-AABE380A902C}" srcOrd="0" destOrd="0" presId="urn:microsoft.com/office/officeart/2005/8/layout/vList2"/>
    <dgm:cxn modelId="{7D79FF89-B00D-49CB-B6E3-7C626ABDF7B7}" type="presParOf" srcId="{252CE895-ED40-4010-8235-DA9373A42845}" destId="{5F4EE38C-B049-4121-B4DD-92A4287F083C}" srcOrd="1" destOrd="0" presId="urn:microsoft.com/office/officeart/2005/8/layout/vList2"/>
    <dgm:cxn modelId="{45ACE496-0AB5-47EB-BA7A-17E8680C212B}" type="presParOf" srcId="{252CE895-ED40-4010-8235-DA9373A42845}" destId="{86AB1E1D-51CA-4D86-894C-8ABA5426C634}" srcOrd="2" destOrd="0" presId="urn:microsoft.com/office/officeart/2005/8/layout/vList2"/>
    <dgm:cxn modelId="{FD98E87C-4EB1-4160-BAC2-F6F0447D8476}" type="presParOf" srcId="{252CE895-ED40-4010-8235-DA9373A42845}" destId="{C53B716E-49A4-49A9-99E1-DB5D55DECEDD}" srcOrd="3" destOrd="0" presId="urn:microsoft.com/office/officeart/2005/8/layout/vList2"/>
    <dgm:cxn modelId="{1862CC3B-2BE0-4A03-9932-D81A4B38F80B}" type="presParOf" srcId="{252CE895-ED40-4010-8235-DA9373A42845}" destId="{5BCD91CC-2083-4A98-BD78-9A3A4563CB8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18463C9-FC61-41C0-8C38-19213D6217F4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BA76FCDC-0D22-4D97-B375-4BD77020709C}">
      <dgm:prSet phldrT="[Текст]"/>
      <dgm:spPr/>
      <dgm:t>
        <a:bodyPr/>
        <a:lstStyle/>
        <a:p>
          <a:endParaRPr lang="ru-RU" dirty="0"/>
        </a:p>
      </dgm:t>
    </dgm:pt>
    <dgm:pt modelId="{3F0EB2FA-A82C-4A89-BF93-010CFDFBA8EB}" type="sibTrans" cxnId="{DED33834-D106-4CFB-BE5F-DC090872F015}">
      <dgm:prSet/>
      <dgm:spPr/>
      <dgm:t>
        <a:bodyPr/>
        <a:lstStyle/>
        <a:p>
          <a:endParaRPr lang="ru-RU"/>
        </a:p>
      </dgm:t>
    </dgm:pt>
    <dgm:pt modelId="{C7D5F49B-A645-4DCD-8D7F-4ACFA0C5211D}" type="parTrans" cxnId="{DED33834-D106-4CFB-BE5F-DC090872F015}">
      <dgm:prSet/>
      <dgm:spPr/>
      <dgm:t>
        <a:bodyPr/>
        <a:lstStyle/>
        <a:p>
          <a:endParaRPr lang="ru-RU"/>
        </a:p>
      </dgm:t>
    </dgm:pt>
    <dgm:pt modelId="{76DD1A8B-113D-4F45-BC8B-C06BC7FDA27D}">
      <dgm:prSet phldrT="[Текст]" custT="1"/>
      <dgm:spPr/>
      <dgm:t>
        <a:bodyPr/>
        <a:lstStyle/>
        <a:p>
          <a:pPr algn="ctr"/>
          <a:r>
            <a:rPr lang="uk-UA" sz="3200" b="1" dirty="0" smtClean="0">
              <a:solidFill>
                <a:schemeClr val="tx1"/>
              </a:solidFill>
            </a:rPr>
            <a:t>орфоепічних</a:t>
          </a:r>
          <a:endParaRPr lang="ru-RU" sz="3200" b="1" dirty="0">
            <a:solidFill>
              <a:schemeClr val="tx1"/>
            </a:solidFill>
          </a:endParaRPr>
        </a:p>
      </dgm:t>
    </dgm:pt>
    <dgm:pt modelId="{B3C142A1-7DBA-415A-9A8C-6AAD76302957}" type="sibTrans" cxnId="{36DBA9C6-2C32-42E0-86E1-0AD1A5014C44}">
      <dgm:prSet/>
      <dgm:spPr/>
      <dgm:t>
        <a:bodyPr/>
        <a:lstStyle/>
        <a:p>
          <a:endParaRPr lang="ru-RU"/>
        </a:p>
      </dgm:t>
    </dgm:pt>
    <dgm:pt modelId="{D36031B2-3EA5-4307-8DD2-C21EEE2F6B9D}" type="parTrans" cxnId="{36DBA9C6-2C32-42E0-86E1-0AD1A5014C44}">
      <dgm:prSet/>
      <dgm:spPr/>
      <dgm:t>
        <a:bodyPr/>
        <a:lstStyle/>
        <a:p>
          <a:endParaRPr lang="ru-RU"/>
        </a:p>
      </dgm:t>
    </dgm:pt>
    <dgm:pt modelId="{CBE701D9-EA2A-434A-B32D-3DCFA6B3975C}">
      <dgm:prSet phldrT="[Текст]" custT="1"/>
      <dgm:spPr/>
      <dgm:t>
        <a:bodyPr/>
        <a:lstStyle/>
        <a:p>
          <a:pPr algn="ctr"/>
          <a:r>
            <a:rPr lang="uk-UA" sz="3200" b="1" dirty="0" smtClean="0">
              <a:solidFill>
                <a:schemeClr val="tx1"/>
              </a:solidFill>
            </a:rPr>
            <a:t>лексико-фразеологічних</a:t>
          </a:r>
          <a:endParaRPr lang="ru-RU" sz="3200" b="1" dirty="0">
            <a:solidFill>
              <a:schemeClr val="tx1"/>
            </a:solidFill>
          </a:endParaRPr>
        </a:p>
      </dgm:t>
    </dgm:pt>
    <dgm:pt modelId="{A84256F4-AA34-4D69-B4E4-0A7F90BB8EC9}" type="sibTrans" cxnId="{AB4614EB-E43A-4C17-9172-76EEC0F43AE2}">
      <dgm:prSet/>
      <dgm:spPr/>
      <dgm:t>
        <a:bodyPr/>
        <a:lstStyle/>
        <a:p>
          <a:endParaRPr lang="ru-RU"/>
        </a:p>
      </dgm:t>
    </dgm:pt>
    <dgm:pt modelId="{6E85EBA3-30FD-40BC-9C20-09343A2CB0BA}" type="parTrans" cxnId="{AB4614EB-E43A-4C17-9172-76EEC0F43AE2}">
      <dgm:prSet/>
      <dgm:spPr/>
      <dgm:t>
        <a:bodyPr/>
        <a:lstStyle/>
        <a:p>
          <a:endParaRPr lang="ru-RU"/>
        </a:p>
      </dgm:t>
    </dgm:pt>
    <dgm:pt modelId="{C84DA552-7D39-4250-92D8-FFAFC13EF921}">
      <dgm:prSet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3200" b="1" dirty="0" smtClean="0">
              <a:solidFill>
                <a:schemeClr val="tx1"/>
              </a:solidFill>
            </a:rPr>
            <a:t>вправи з вироблення навичок монологічного, діалогічного мовлення </a:t>
          </a:r>
          <a:endParaRPr lang="ru-RU" sz="3200" b="1" dirty="0" smtClean="0">
            <a:solidFill>
              <a:schemeClr val="tx1"/>
            </a:solidFill>
          </a:endParaRPr>
        </a:p>
        <a:p>
          <a:pPr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dirty="0"/>
        </a:p>
      </dgm:t>
    </dgm:pt>
    <dgm:pt modelId="{44AADFB4-FC60-4432-95EA-C9360A5D8285}" type="parTrans" cxnId="{1C7257C9-8DA3-48D8-811D-ED35BE137356}">
      <dgm:prSet/>
      <dgm:spPr/>
      <dgm:t>
        <a:bodyPr/>
        <a:lstStyle/>
        <a:p>
          <a:endParaRPr lang="ru-RU"/>
        </a:p>
      </dgm:t>
    </dgm:pt>
    <dgm:pt modelId="{72D6B4E0-8BBA-4117-B48F-FFF5D9B1D0D0}" type="sibTrans" cxnId="{1C7257C9-8DA3-48D8-811D-ED35BE137356}">
      <dgm:prSet/>
      <dgm:spPr/>
      <dgm:t>
        <a:bodyPr/>
        <a:lstStyle/>
        <a:p>
          <a:endParaRPr lang="ru-RU"/>
        </a:p>
      </dgm:t>
    </dgm:pt>
    <dgm:pt modelId="{98DC4050-38EF-4A8C-B62C-8E6C1B7EF2DE}" type="pres">
      <dgm:prSet presAssocID="{F18463C9-FC61-41C0-8C38-19213D6217F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211E355-A390-4EF3-AF17-30F00AB4A5BB}" type="pres">
      <dgm:prSet presAssocID="{CBE701D9-EA2A-434A-B32D-3DCFA6B3975C}" presName="parentText" presStyleLbl="node1" presStyleIdx="0" presStyleCnt="3" custLinFactY="269" custLinFactNeighborX="-1735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ECFAF6-E61F-41B6-A663-3C59C3B78B7A}" type="pres">
      <dgm:prSet presAssocID="{A84256F4-AA34-4D69-B4E4-0A7F90BB8EC9}" presName="spacer" presStyleCnt="0"/>
      <dgm:spPr/>
    </dgm:pt>
    <dgm:pt modelId="{7DB95E1B-5932-4A5A-873D-4A7A18ABF0E3}" type="pres">
      <dgm:prSet presAssocID="{C84DA552-7D39-4250-92D8-FFAFC13EF921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85F97B-06D8-4AD9-84BE-BAEAC89A8BE3}" type="pres">
      <dgm:prSet presAssocID="{72D6B4E0-8BBA-4117-B48F-FFF5D9B1D0D0}" presName="spacer" presStyleCnt="0"/>
      <dgm:spPr/>
    </dgm:pt>
    <dgm:pt modelId="{3C47A939-939A-4A40-B954-F27B90F00697}" type="pres">
      <dgm:prSet presAssocID="{76DD1A8B-113D-4F45-BC8B-C06BC7FDA27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E7BBD4-20E1-4793-B71C-66A6A4598C51}" type="pres">
      <dgm:prSet presAssocID="{76DD1A8B-113D-4F45-BC8B-C06BC7FDA27D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536B03E-B492-4BD8-9D9D-A02D3FB579E5}" type="presOf" srcId="{C84DA552-7D39-4250-92D8-FFAFC13EF921}" destId="{7DB95E1B-5932-4A5A-873D-4A7A18ABF0E3}" srcOrd="0" destOrd="0" presId="urn:microsoft.com/office/officeart/2005/8/layout/vList2"/>
    <dgm:cxn modelId="{81FB7FCD-C367-4C11-B52B-CD449CFC05D2}" type="presOf" srcId="{F18463C9-FC61-41C0-8C38-19213D6217F4}" destId="{98DC4050-38EF-4A8C-B62C-8E6C1B7EF2DE}" srcOrd="0" destOrd="0" presId="urn:microsoft.com/office/officeart/2005/8/layout/vList2"/>
    <dgm:cxn modelId="{24312069-CD17-4B1D-88BA-240ABDA1DAD0}" type="presOf" srcId="{76DD1A8B-113D-4F45-BC8B-C06BC7FDA27D}" destId="{3C47A939-939A-4A40-B954-F27B90F00697}" srcOrd="0" destOrd="0" presId="urn:microsoft.com/office/officeart/2005/8/layout/vList2"/>
    <dgm:cxn modelId="{780819D2-8B70-4EFA-82EB-D05DE07A33B7}" type="presOf" srcId="{CBE701D9-EA2A-434A-B32D-3DCFA6B3975C}" destId="{B211E355-A390-4EF3-AF17-30F00AB4A5BB}" srcOrd="0" destOrd="0" presId="urn:microsoft.com/office/officeart/2005/8/layout/vList2"/>
    <dgm:cxn modelId="{1C7257C9-8DA3-48D8-811D-ED35BE137356}" srcId="{F18463C9-FC61-41C0-8C38-19213D6217F4}" destId="{C84DA552-7D39-4250-92D8-FFAFC13EF921}" srcOrd="1" destOrd="0" parTransId="{44AADFB4-FC60-4432-95EA-C9360A5D8285}" sibTransId="{72D6B4E0-8BBA-4117-B48F-FFF5D9B1D0D0}"/>
    <dgm:cxn modelId="{3854BA6C-F08F-4CF9-898E-75299E505FBE}" type="presOf" srcId="{BA76FCDC-0D22-4D97-B375-4BD77020709C}" destId="{CCE7BBD4-20E1-4793-B71C-66A6A4598C51}" srcOrd="0" destOrd="0" presId="urn:microsoft.com/office/officeart/2005/8/layout/vList2"/>
    <dgm:cxn modelId="{DED33834-D106-4CFB-BE5F-DC090872F015}" srcId="{76DD1A8B-113D-4F45-BC8B-C06BC7FDA27D}" destId="{BA76FCDC-0D22-4D97-B375-4BD77020709C}" srcOrd="0" destOrd="0" parTransId="{C7D5F49B-A645-4DCD-8D7F-4ACFA0C5211D}" sibTransId="{3F0EB2FA-A82C-4A89-BF93-010CFDFBA8EB}"/>
    <dgm:cxn modelId="{36DBA9C6-2C32-42E0-86E1-0AD1A5014C44}" srcId="{F18463C9-FC61-41C0-8C38-19213D6217F4}" destId="{76DD1A8B-113D-4F45-BC8B-C06BC7FDA27D}" srcOrd="2" destOrd="0" parTransId="{D36031B2-3EA5-4307-8DD2-C21EEE2F6B9D}" sibTransId="{B3C142A1-7DBA-415A-9A8C-6AAD76302957}"/>
    <dgm:cxn modelId="{AB4614EB-E43A-4C17-9172-76EEC0F43AE2}" srcId="{F18463C9-FC61-41C0-8C38-19213D6217F4}" destId="{CBE701D9-EA2A-434A-B32D-3DCFA6B3975C}" srcOrd="0" destOrd="0" parTransId="{6E85EBA3-30FD-40BC-9C20-09343A2CB0BA}" sibTransId="{A84256F4-AA34-4D69-B4E4-0A7F90BB8EC9}"/>
    <dgm:cxn modelId="{8B8B4424-6DD9-4B98-B1CA-388213CDB5AC}" type="presParOf" srcId="{98DC4050-38EF-4A8C-B62C-8E6C1B7EF2DE}" destId="{B211E355-A390-4EF3-AF17-30F00AB4A5BB}" srcOrd="0" destOrd="0" presId="urn:microsoft.com/office/officeart/2005/8/layout/vList2"/>
    <dgm:cxn modelId="{07DF478E-B442-4202-93E3-73A1AB2B029E}" type="presParOf" srcId="{98DC4050-38EF-4A8C-B62C-8E6C1B7EF2DE}" destId="{2EECFAF6-E61F-41B6-A663-3C59C3B78B7A}" srcOrd="1" destOrd="0" presId="urn:microsoft.com/office/officeart/2005/8/layout/vList2"/>
    <dgm:cxn modelId="{F761CAB0-AC14-4D73-812D-E31C35DE3226}" type="presParOf" srcId="{98DC4050-38EF-4A8C-B62C-8E6C1B7EF2DE}" destId="{7DB95E1B-5932-4A5A-873D-4A7A18ABF0E3}" srcOrd="2" destOrd="0" presId="urn:microsoft.com/office/officeart/2005/8/layout/vList2"/>
    <dgm:cxn modelId="{6F53EDAD-1871-4A39-ACBD-13330979DB06}" type="presParOf" srcId="{98DC4050-38EF-4A8C-B62C-8E6C1B7EF2DE}" destId="{6985F97B-06D8-4AD9-84BE-BAEAC89A8BE3}" srcOrd="3" destOrd="0" presId="urn:microsoft.com/office/officeart/2005/8/layout/vList2"/>
    <dgm:cxn modelId="{3F21395B-2E45-4C40-B111-E562BA1CD4B6}" type="presParOf" srcId="{98DC4050-38EF-4A8C-B62C-8E6C1B7EF2DE}" destId="{3C47A939-939A-4A40-B954-F27B90F00697}" srcOrd="4" destOrd="0" presId="urn:microsoft.com/office/officeart/2005/8/layout/vList2"/>
    <dgm:cxn modelId="{90A69EB2-7F39-4758-9314-436D700CC11D}" type="presParOf" srcId="{98DC4050-38EF-4A8C-B62C-8E6C1B7EF2DE}" destId="{CCE7BBD4-20E1-4793-B71C-66A6A4598C51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44F4BD7-A41F-4C68-9724-D9DCA9D1D6D5}">
      <dsp:nvSpPr>
        <dsp:cNvPr id="0" name=""/>
        <dsp:cNvSpPr/>
      </dsp:nvSpPr>
      <dsp:spPr>
        <a:xfrm rot="5400000">
          <a:off x="229981" y="-97193"/>
          <a:ext cx="1805882" cy="202593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Г.Винокур</a:t>
          </a:r>
          <a:endParaRPr lang="ru-RU" sz="1800" kern="1200" dirty="0"/>
        </a:p>
      </dsp:txBody>
      <dsp:txXfrm rot="5400000">
        <a:off x="229981" y="-97193"/>
        <a:ext cx="1805882" cy="2025938"/>
      </dsp:txXfrm>
    </dsp:sp>
    <dsp:sp modelId="{E3B78784-3106-43AA-8C82-32A2E7D90F45}">
      <dsp:nvSpPr>
        <dsp:cNvPr id="0" name=""/>
        <dsp:cNvSpPr/>
      </dsp:nvSpPr>
      <dsp:spPr>
        <a:xfrm rot="5400000">
          <a:off x="4994532" y="-2732212"/>
          <a:ext cx="1173823" cy="663824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рівень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оволодіння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системою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якостей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мовлення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окремими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носіями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мови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;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правильність і  вправність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4994532" y="-2732212"/>
        <a:ext cx="1173823" cy="6638249"/>
      </dsp:txXfrm>
    </dsp:sp>
    <dsp:sp modelId="{138BE0A2-92B8-4309-A3A5-ECFB9E86D9D6}">
      <dsp:nvSpPr>
        <dsp:cNvPr id="0" name=""/>
        <dsp:cNvSpPr/>
      </dsp:nvSpPr>
      <dsp:spPr>
        <a:xfrm rot="5400000">
          <a:off x="196064" y="1774542"/>
          <a:ext cx="1805882" cy="195810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Л.</a:t>
          </a:r>
          <a:r>
            <a:rPr lang="uk-UA" sz="1800" kern="1200" dirty="0" err="1" smtClean="0"/>
            <a:t>Скворцов</a:t>
          </a:r>
          <a:endParaRPr lang="ru-RU" sz="1800" kern="1200" dirty="0"/>
        </a:p>
      </dsp:txBody>
      <dsp:txXfrm rot="5400000">
        <a:off x="196064" y="1774542"/>
        <a:ext cx="1805882" cy="1958105"/>
      </dsp:txXfrm>
    </dsp:sp>
    <dsp:sp modelId="{F851A589-8D50-4988-BBD1-6DED3403E560}">
      <dsp:nvSpPr>
        <dsp:cNvPr id="0" name=""/>
        <dsp:cNvSpPr/>
      </dsp:nvSpPr>
      <dsp:spPr>
        <a:xfrm rot="5400000">
          <a:off x="4742225" y="-72897"/>
          <a:ext cx="1588371" cy="502092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err="1" smtClean="0"/>
            <a:t>володіння</a:t>
          </a:r>
          <a:r>
            <a:rPr lang="ru-RU" sz="1900" kern="1200" dirty="0" smtClean="0"/>
            <a:t> нормами </a:t>
          </a:r>
          <a:r>
            <a:rPr lang="ru-RU" sz="1900" kern="1200" dirty="0" err="1" smtClean="0"/>
            <a:t>усної</a:t>
          </a:r>
          <a:r>
            <a:rPr lang="ru-RU" sz="1900" kern="1200" dirty="0" smtClean="0"/>
            <a:t> і </a:t>
          </a:r>
          <a:r>
            <a:rPr lang="ru-RU" sz="1900" kern="1200" dirty="0" err="1" smtClean="0"/>
            <a:t>писемної</a:t>
          </a:r>
          <a:r>
            <a:rPr lang="ru-RU" sz="1900" kern="1200" dirty="0" smtClean="0"/>
            <a:t> </a:t>
          </a:r>
          <a:r>
            <a:rPr lang="ru-RU" sz="1900" kern="1200" dirty="0" err="1" smtClean="0"/>
            <a:t>літературної</a:t>
          </a:r>
          <a:r>
            <a:rPr lang="ru-RU" sz="1900" kern="1200" dirty="0" smtClean="0"/>
            <a:t> </a:t>
          </a:r>
          <a:r>
            <a:rPr lang="ru-RU" sz="1900" kern="1200" dirty="0" err="1" smtClean="0"/>
            <a:t>мови</a:t>
          </a:r>
          <a:r>
            <a:rPr lang="ru-RU" sz="1900" kern="1200" dirty="0" smtClean="0"/>
            <a:t> ;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err="1" smtClean="0"/>
            <a:t>уміння</a:t>
          </a:r>
          <a:r>
            <a:rPr lang="ru-RU" sz="1900" kern="1200" dirty="0" smtClean="0"/>
            <a:t> </a:t>
          </a:r>
          <a:r>
            <a:rPr lang="ru-RU" sz="1900" kern="1200" dirty="0" err="1" smtClean="0"/>
            <a:t>використовувати</a:t>
          </a:r>
          <a:r>
            <a:rPr lang="ru-RU" sz="1900" kern="1200" dirty="0" smtClean="0"/>
            <a:t> </a:t>
          </a:r>
          <a:r>
            <a:rPr lang="ru-RU" sz="1900" kern="1200" dirty="0" err="1" smtClean="0"/>
            <a:t>виразні</a:t>
          </a:r>
          <a:r>
            <a:rPr lang="ru-RU" sz="1900" kern="1200" dirty="0" smtClean="0"/>
            <a:t> </a:t>
          </a:r>
          <a:r>
            <a:rPr lang="ru-RU" sz="1900" kern="1200" dirty="0" err="1" smtClean="0"/>
            <a:t>мовні</a:t>
          </a:r>
          <a:r>
            <a:rPr lang="ru-RU" sz="1900" kern="1200" dirty="0" smtClean="0"/>
            <a:t> </a:t>
          </a:r>
          <a:r>
            <a:rPr lang="ru-RU" sz="1900" kern="1200" dirty="0" err="1" smtClean="0"/>
            <a:t>засоби</a:t>
          </a:r>
          <a:r>
            <a:rPr lang="ru-RU" sz="1900" kern="1200" dirty="0" smtClean="0"/>
            <a:t> в </a:t>
          </a:r>
          <a:r>
            <a:rPr lang="ru-RU" sz="1900" kern="1200" dirty="0" err="1" smtClean="0"/>
            <a:t>різних</a:t>
          </a:r>
          <a:r>
            <a:rPr lang="ru-RU" sz="1900" kern="1200" dirty="0" smtClean="0"/>
            <a:t> </a:t>
          </a:r>
          <a:r>
            <a:rPr lang="ru-RU" sz="1900" kern="1200" dirty="0" err="1" smtClean="0"/>
            <a:t>умовах</a:t>
          </a:r>
          <a:r>
            <a:rPr lang="ru-RU" sz="1900" kern="1200" dirty="0" smtClean="0"/>
            <a:t> </a:t>
          </a:r>
          <a:r>
            <a:rPr lang="ru-RU" sz="1900" kern="1200" dirty="0" err="1" smtClean="0"/>
            <a:t>спілкування</a:t>
          </a:r>
          <a:r>
            <a:rPr lang="ru-RU" sz="1900" kern="1200" dirty="0" smtClean="0"/>
            <a:t> </a:t>
          </a:r>
          <a:r>
            <a:rPr lang="ru-RU" sz="1900" kern="1200" dirty="0" err="1" smtClean="0"/>
            <a:t>відповідно</a:t>
          </a:r>
          <a:r>
            <a:rPr lang="ru-RU" sz="1900" kern="1200" dirty="0" smtClean="0"/>
            <a:t> до мети і </a:t>
          </a:r>
          <a:r>
            <a:rPr lang="ru-RU" sz="1900" kern="1200" dirty="0" err="1" smtClean="0"/>
            <a:t>змісту</a:t>
          </a:r>
          <a:r>
            <a:rPr lang="ru-RU" sz="1900" kern="1200" dirty="0" smtClean="0"/>
            <a:t> </a:t>
          </a:r>
          <a:r>
            <a:rPr lang="ru-RU" sz="1900" kern="1200" dirty="0" err="1" smtClean="0"/>
            <a:t>висловлювання</a:t>
          </a:r>
          <a:endParaRPr lang="ru-RU" sz="1900" kern="1200" dirty="0"/>
        </a:p>
      </dsp:txBody>
      <dsp:txXfrm rot="5400000">
        <a:off x="4742225" y="-72897"/>
        <a:ext cx="1588371" cy="5020926"/>
      </dsp:txXfrm>
    </dsp:sp>
    <dsp:sp modelId="{9932865F-7FC3-4A02-99A8-CFB14E2B8694}">
      <dsp:nvSpPr>
        <dsp:cNvPr id="0" name=""/>
        <dsp:cNvSpPr/>
      </dsp:nvSpPr>
      <dsp:spPr>
        <a:xfrm rot="5400000">
          <a:off x="192108" y="3626360"/>
          <a:ext cx="1805882" cy="195019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С.Єрмоленко</a:t>
          </a:r>
          <a:endParaRPr lang="ru-RU" sz="1800" kern="1200" dirty="0"/>
        </a:p>
      </dsp:txBody>
      <dsp:txXfrm rot="5400000">
        <a:off x="192108" y="3626360"/>
        <a:ext cx="1805882" cy="1950192"/>
      </dsp:txXfrm>
    </dsp:sp>
    <dsp:sp modelId="{BA2DE74E-70CF-4105-B0A9-964EB036624B}">
      <dsp:nvSpPr>
        <dsp:cNvPr id="0" name=""/>
        <dsp:cNvSpPr/>
      </dsp:nvSpPr>
      <dsp:spPr>
        <a:xfrm rot="5400000">
          <a:off x="4862821" y="993054"/>
          <a:ext cx="1608455" cy="658474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культура </a:t>
          </a:r>
          <a:r>
            <a:rPr lang="ru-RU" sz="1800" kern="1200" dirty="0" err="1" smtClean="0"/>
            <a:t>мовлення</a:t>
          </a:r>
          <a:r>
            <a:rPr lang="ru-RU" sz="1800" kern="1200" dirty="0" smtClean="0"/>
            <a:t> </a:t>
          </a:r>
          <a:r>
            <a:rPr lang="ru-RU" sz="1800" kern="1200" dirty="0" err="1" smtClean="0"/>
            <a:t>пов’язана</a:t>
          </a:r>
          <a:r>
            <a:rPr lang="ru-RU" sz="1800" kern="1200" dirty="0" smtClean="0"/>
            <a:t>, </a:t>
          </a:r>
          <a:r>
            <a:rPr lang="ru-RU" sz="1800" kern="1200" dirty="0" err="1" smtClean="0"/>
            <a:t>з</a:t>
          </a:r>
          <a:r>
            <a:rPr lang="ru-RU" sz="1800" kern="1200" dirty="0" smtClean="0"/>
            <a:t> одного боку, </a:t>
          </a:r>
          <a:r>
            <a:rPr lang="ru-RU" sz="1800" kern="1200" dirty="0" err="1" smtClean="0"/>
            <a:t>з</a:t>
          </a:r>
          <a:r>
            <a:rPr lang="ru-RU" sz="1800" kern="1200" dirty="0" smtClean="0"/>
            <a:t> </a:t>
          </a:r>
          <a:r>
            <a:rPr lang="ru-RU" sz="1800" kern="1200" dirty="0" err="1" smtClean="0"/>
            <a:t>правильністю</a:t>
          </a:r>
          <a:r>
            <a:rPr lang="ru-RU" sz="1800" kern="1200" dirty="0" smtClean="0"/>
            <a:t> </a:t>
          </a:r>
          <a:r>
            <a:rPr lang="ru-RU" sz="1800" kern="1200" dirty="0" err="1" smtClean="0"/>
            <a:t>мови</a:t>
          </a:r>
          <a:r>
            <a:rPr lang="ru-RU" sz="1800" kern="1200" dirty="0" smtClean="0"/>
            <a:t>, 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err="1" smtClean="0"/>
            <a:t>з</a:t>
          </a:r>
          <a:r>
            <a:rPr lang="ru-RU" sz="1800" kern="1200" dirty="0" smtClean="0"/>
            <a:t> </a:t>
          </a:r>
          <a:r>
            <a:rPr lang="ru-RU" sz="1800" kern="1200" dirty="0" err="1" smtClean="0"/>
            <a:t>мовною</a:t>
          </a:r>
          <a:r>
            <a:rPr lang="ru-RU" sz="1800" kern="1200" dirty="0" smtClean="0"/>
            <a:t> </a:t>
          </a:r>
          <a:r>
            <a:rPr lang="ru-RU" sz="1800" kern="1200" dirty="0" err="1" smtClean="0"/>
            <a:t>майстерністю</a:t>
          </a:r>
          <a:r>
            <a:rPr lang="ru-RU" sz="1800" kern="1200" dirty="0" smtClean="0"/>
            <a:t>, </a:t>
          </a:r>
          <a:r>
            <a:rPr lang="ru-RU" sz="1800" kern="1200" dirty="0" err="1" smtClean="0"/>
            <a:t>стилістичним</a:t>
          </a:r>
          <a:r>
            <a:rPr lang="ru-RU" sz="1800" kern="1200" dirty="0" smtClean="0"/>
            <a:t> </a:t>
          </a:r>
          <a:r>
            <a:rPr lang="ru-RU" sz="1800" kern="1200" dirty="0" err="1" smtClean="0"/>
            <a:t>чуттям</a:t>
          </a:r>
          <a:r>
            <a:rPr lang="ru-RU" sz="1800" kern="1200" dirty="0" smtClean="0"/>
            <a:t> слова, </a:t>
          </a:r>
          <a:r>
            <a:rPr lang="ru-RU" sz="1800" kern="1200" dirty="0" err="1" smtClean="0"/>
            <a:t>доречністю</a:t>
          </a:r>
          <a:r>
            <a:rPr lang="ru-RU" sz="1800" kern="1200" dirty="0" smtClean="0"/>
            <a:t> </a:t>
          </a:r>
          <a:r>
            <a:rPr lang="ru-RU" sz="1800" kern="1200" dirty="0" err="1" smtClean="0"/>
            <a:t>використання</a:t>
          </a:r>
          <a:r>
            <a:rPr lang="ru-RU" sz="1800" kern="1200" dirty="0" smtClean="0"/>
            <a:t> </a:t>
          </a:r>
          <a:r>
            <a:rPr lang="ru-RU" sz="1800" kern="1200" dirty="0" err="1" smtClean="0"/>
            <a:t>варіантних</a:t>
          </a:r>
          <a:r>
            <a:rPr lang="ru-RU" sz="1800" kern="1200" dirty="0" smtClean="0"/>
            <a:t> </a:t>
          </a:r>
          <a:r>
            <a:rPr lang="ru-RU" sz="1800" kern="1200" dirty="0" err="1" smtClean="0"/>
            <a:t>мовних</a:t>
          </a:r>
          <a:r>
            <a:rPr lang="ru-RU" sz="1800" kern="1200" dirty="0" smtClean="0"/>
            <a:t> форм</a:t>
          </a:r>
          <a:endParaRPr lang="ru-RU" sz="1800" kern="1200" dirty="0"/>
        </a:p>
      </dsp:txBody>
      <dsp:txXfrm rot="5400000">
        <a:off x="4862821" y="993054"/>
        <a:ext cx="1608455" cy="6584744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40B0C7E-87EF-4902-88DB-90A0EA6D0E19}">
      <dsp:nvSpPr>
        <dsp:cNvPr id="0" name=""/>
        <dsp:cNvSpPr/>
      </dsp:nvSpPr>
      <dsp:spPr>
        <a:xfrm>
          <a:off x="3804046" y="1998971"/>
          <a:ext cx="1535906" cy="15359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Ознаки культури мовлення</a:t>
          </a:r>
          <a:endParaRPr lang="ru-RU" sz="1900" kern="1200" dirty="0"/>
        </a:p>
      </dsp:txBody>
      <dsp:txXfrm>
        <a:off x="3804046" y="1998971"/>
        <a:ext cx="1535906" cy="1535906"/>
      </dsp:txXfrm>
    </dsp:sp>
    <dsp:sp modelId="{CC2354A5-350F-47E9-A09E-EED718D58CF6}">
      <dsp:nvSpPr>
        <dsp:cNvPr id="0" name=""/>
        <dsp:cNvSpPr/>
      </dsp:nvSpPr>
      <dsp:spPr>
        <a:xfrm rot="16200000">
          <a:off x="4409410" y="1440297"/>
          <a:ext cx="325179" cy="5222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16200000">
        <a:off x="4409410" y="1440297"/>
        <a:ext cx="325179" cy="522208"/>
      </dsp:txXfrm>
    </dsp:sp>
    <dsp:sp modelId="{C5C6E6D4-69DA-48D0-8220-DEB098C02706}">
      <dsp:nvSpPr>
        <dsp:cNvPr id="0" name=""/>
        <dsp:cNvSpPr/>
      </dsp:nvSpPr>
      <dsp:spPr>
        <a:xfrm>
          <a:off x="3880842" y="3109"/>
          <a:ext cx="1382315" cy="138231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err="1" smtClean="0">
              <a:solidFill>
                <a:schemeClr val="tx1"/>
              </a:solidFill>
            </a:rPr>
            <a:t>багат-ство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3880842" y="3109"/>
        <a:ext cx="1382315" cy="1382315"/>
      </dsp:txXfrm>
    </dsp:sp>
    <dsp:sp modelId="{EBBB2DBC-A77A-43AE-95C1-668330F281CE}">
      <dsp:nvSpPr>
        <dsp:cNvPr id="0" name=""/>
        <dsp:cNvSpPr/>
      </dsp:nvSpPr>
      <dsp:spPr>
        <a:xfrm rot="19375894">
          <a:off x="5266559" y="1846900"/>
          <a:ext cx="355377" cy="5222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19375894">
        <a:off x="5266559" y="1846900"/>
        <a:ext cx="355377" cy="522208"/>
      </dsp:txXfrm>
    </dsp:sp>
    <dsp:sp modelId="{2C63CBCC-EF40-4645-8543-5D96F2B8D1CB}">
      <dsp:nvSpPr>
        <dsp:cNvPr id="0" name=""/>
        <dsp:cNvSpPr/>
      </dsp:nvSpPr>
      <dsp:spPr>
        <a:xfrm>
          <a:off x="5580112" y="792090"/>
          <a:ext cx="1382315" cy="138231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правильність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5580112" y="792090"/>
        <a:ext cx="1382315" cy="1382315"/>
      </dsp:txXfrm>
    </dsp:sp>
    <dsp:sp modelId="{CBFBBE7E-FBB3-4825-B542-5DF162424FFB}">
      <dsp:nvSpPr>
        <dsp:cNvPr id="0" name=""/>
        <dsp:cNvSpPr/>
      </dsp:nvSpPr>
      <dsp:spPr>
        <a:xfrm rot="771429">
          <a:off x="5448218" y="2742921"/>
          <a:ext cx="325179" cy="5222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771429">
        <a:off x="5448218" y="2742921"/>
        <a:ext cx="325179" cy="522208"/>
      </dsp:txXfrm>
    </dsp:sp>
    <dsp:sp modelId="{70DAE8AE-1D60-4E79-9E32-DCD42C5A4AFF}">
      <dsp:nvSpPr>
        <dsp:cNvPr id="0" name=""/>
        <dsp:cNvSpPr/>
      </dsp:nvSpPr>
      <dsp:spPr>
        <a:xfrm>
          <a:off x="5901533" y="2536976"/>
          <a:ext cx="1382315" cy="138231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точність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5901533" y="2536976"/>
        <a:ext cx="1382315" cy="1382315"/>
      </dsp:txXfrm>
    </dsp:sp>
    <dsp:sp modelId="{7D1DA9EB-881F-41B1-BBEE-D7EFF40B13EC}">
      <dsp:nvSpPr>
        <dsp:cNvPr id="0" name=""/>
        <dsp:cNvSpPr/>
      </dsp:nvSpPr>
      <dsp:spPr>
        <a:xfrm rot="3857143">
          <a:off x="4871723" y="3465824"/>
          <a:ext cx="325179" cy="5222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3857143">
        <a:off x="4871723" y="3465824"/>
        <a:ext cx="325179" cy="522208"/>
      </dsp:txXfrm>
    </dsp:sp>
    <dsp:sp modelId="{73731759-0AC5-41BC-9640-2C8010F7A69F}">
      <dsp:nvSpPr>
        <dsp:cNvPr id="0" name=""/>
        <dsp:cNvSpPr/>
      </dsp:nvSpPr>
      <dsp:spPr>
        <a:xfrm>
          <a:off x="4780134" y="3943166"/>
          <a:ext cx="1382315" cy="138231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err="1" smtClean="0">
              <a:solidFill>
                <a:schemeClr val="tx1"/>
              </a:solidFill>
            </a:rPr>
            <a:t>чисто-та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4780134" y="3943166"/>
        <a:ext cx="1382315" cy="1382315"/>
      </dsp:txXfrm>
    </dsp:sp>
    <dsp:sp modelId="{E770BE4F-B857-4302-8897-7B9155BDCCAE}">
      <dsp:nvSpPr>
        <dsp:cNvPr id="0" name=""/>
        <dsp:cNvSpPr/>
      </dsp:nvSpPr>
      <dsp:spPr>
        <a:xfrm rot="6942857">
          <a:off x="3947096" y="3465824"/>
          <a:ext cx="325179" cy="5222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6942857">
        <a:off x="3947096" y="3465824"/>
        <a:ext cx="325179" cy="522208"/>
      </dsp:txXfrm>
    </dsp:sp>
    <dsp:sp modelId="{CECDD5D6-1459-48F4-880D-EB1A3B1A29FD}">
      <dsp:nvSpPr>
        <dsp:cNvPr id="0" name=""/>
        <dsp:cNvSpPr/>
      </dsp:nvSpPr>
      <dsp:spPr>
        <a:xfrm>
          <a:off x="2981549" y="3943166"/>
          <a:ext cx="1382315" cy="138231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різноманітність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2981549" y="3943166"/>
        <a:ext cx="1382315" cy="1382315"/>
      </dsp:txXfrm>
    </dsp:sp>
    <dsp:sp modelId="{7B4B4986-9DE2-46E5-959F-FF8E836D2DEE}">
      <dsp:nvSpPr>
        <dsp:cNvPr id="0" name=""/>
        <dsp:cNvSpPr/>
      </dsp:nvSpPr>
      <dsp:spPr>
        <a:xfrm rot="10028571">
          <a:off x="3370601" y="2742921"/>
          <a:ext cx="325179" cy="5222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10028571">
        <a:off x="3370601" y="2742921"/>
        <a:ext cx="325179" cy="522208"/>
      </dsp:txXfrm>
    </dsp:sp>
    <dsp:sp modelId="{06092529-6DB1-43FE-B068-DD745D752705}">
      <dsp:nvSpPr>
        <dsp:cNvPr id="0" name=""/>
        <dsp:cNvSpPr/>
      </dsp:nvSpPr>
      <dsp:spPr>
        <a:xfrm>
          <a:off x="1860150" y="2536976"/>
          <a:ext cx="1382315" cy="138231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err="1" smtClean="0">
              <a:solidFill>
                <a:schemeClr val="tx1"/>
              </a:solidFill>
            </a:rPr>
            <a:t>вираз-ність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1860150" y="2536976"/>
        <a:ext cx="1382315" cy="1382315"/>
      </dsp:txXfrm>
    </dsp:sp>
    <dsp:sp modelId="{6EFECD9E-9CC6-4DBC-B957-295918EB89BB}">
      <dsp:nvSpPr>
        <dsp:cNvPr id="0" name=""/>
        <dsp:cNvSpPr/>
      </dsp:nvSpPr>
      <dsp:spPr>
        <a:xfrm rot="13114286">
          <a:off x="3576350" y="1841477"/>
          <a:ext cx="325179" cy="5222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13114286">
        <a:off x="3576350" y="1841477"/>
        <a:ext cx="325179" cy="522208"/>
      </dsp:txXfrm>
    </dsp:sp>
    <dsp:sp modelId="{7C130A7E-F780-45DA-BF58-5624B0B7B247}">
      <dsp:nvSpPr>
        <dsp:cNvPr id="0" name=""/>
        <dsp:cNvSpPr/>
      </dsp:nvSpPr>
      <dsp:spPr>
        <a:xfrm>
          <a:off x="2260373" y="783486"/>
          <a:ext cx="1382315" cy="138231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chemeClr val="tx1"/>
              </a:solidFill>
            </a:rPr>
            <a:t>доречність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2260373" y="783486"/>
        <a:ext cx="1382315" cy="1382315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6D59142-873F-4006-9E11-827819FC2059}">
      <dsp:nvSpPr>
        <dsp:cNvPr id="0" name=""/>
        <dsp:cNvSpPr/>
      </dsp:nvSpPr>
      <dsp:spPr>
        <a:xfrm>
          <a:off x="0" y="0"/>
          <a:ext cx="4552280" cy="455228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E45B75-14B0-4FB9-A259-BAA8651C0387}">
      <dsp:nvSpPr>
        <dsp:cNvPr id="0" name=""/>
        <dsp:cNvSpPr/>
      </dsp:nvSpPr>
      <dsp:spPr>
        <a:xfrm>
          <a:off x="2276140" y="0"/>
          <a:ext cx="5572731" cy="455228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/>
            <a:t>раціональне використання адекватних методів, прийомів і засобів мовленнєвого розвитку</a:t>
          </a:r>
          <a:endParaRPr lang="ru-RU" sz="2800" kern="1200" dirty="0"/>
        </a:p>
      </dsp:txBody>
      <dsp:txXfrm>
        <a:off x="2276140" y="0"/>
        <a:ext cx="5572731" cy="1365686"/>
      </dsp:txXfrm>
    </dsp:sp>
    <dsp:sp modelId="{4EAC7676-8615-4AFF-8808-505658EC4673}">
      <dsp:nvSpPr>
        <dsp:cNvPr id="0" name=""/>
        <dsp:cNvSpPr/>
      </dsp:nvSpPr>
      <dsp:spPr>
        <a:xfrm>
          <a:off x="796650" y="1365686"/>
          <a:ext cx="2958979" cy="295897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872083-FAFC-481C-8338-D58A3BA8F447}">
      <dsp:nvSpPr>
        <dsp:cNvPr id="0" name=""/>
        <dsp:cNvSpPr/>
      </dsp:nvSpPr>
      <dsp:spPr>
        <a:xfrm>
          <a:off x="2276140" y="1365686"/>
          <a:ext cx="5572731" cy="29589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/>
            <a:t>поетапність засвоєння основних комунікативних ознак мовленнєвої культури</a:t>
          </a:r>
          <a:endParaRPr lang="ru-RU" sz="2800" kern="1200" dirty="0"/>
        </a:p>
      </dsp:txBody>
      <dsp:txXfrm>
        <a:off x="2276140" y="1365686"/>
        <a:ext cx="5572731" cy="1365682"/>
      </dsp:txXfrm>
    </dsp:sp>
    <dsp:sp modelId="{1AA7087F-2731-40E0-8923-1E3D4EAC3778}">
      <dsp:nvSpPr>
        <dsp:cNvPr id="0" name=""/>
        <dsp:cNvSpPr/>
      </dsp:nvSpPr>
      <dsp:spPr>
        <a:xfrm>
          <a:off x="1593298" y="2731369"/>
          <a:ext cx="1365682" cy="1365682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4ED9AB-4CD0-4FEA-8F6A-925604D7BDCD}">
      <dsp:nvSpPr>
        <dsp:cNvPr id="0" name=""/>
        <dsp:cNvSpPr/>
      </dsp:nvSpPr>
      <dsp:spPr>
        <a:xfrm>
          <a:off x="2276140" y="2598570"/>
          <a:ext cx="5572731" cy="163128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/>
            <a:t>відповідна організація навчально-мовленнєвої діяльності шляхом мовного забезпечення і побудови системи вправ</a:t>
          </a:r>
          <a:endParaRPr lang="ru-RU" sz="2800" kern="1200" dirty="0"/>
        </a:p>
      </dsp:txBody>
      <dsp:txXfrm>
        <a:off x="2276140" y="2598570"/>
        <a:ext cx="5572731" cy="163128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66900E7-E088-4001-9D1E-369EB380034A}">
      <dsp:nvSpPr>
        <dsp:cNvPr id="0" name=""/>
        <dsp:cNvSpPr/>
      </dsp:nvSpPr>
      <dsp:spPr>
        <a:xfrm>
          <a:off x="0" y="55957"/>
          <a:ext cx="8280920" cy="233107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u="sng" kern="1200" dirty="0" smtClean="0"/>
            <a:t>загально дидактичних </a:t>
          </a:r>
          <a:r>
            <a:rPr lang="uk-UA" sz="2400" kern="1200" dirty="0" smtClean="0"/>
            <a:t>(принцип національного виховання у процесі навчання; зв'язок із практикою; свідомість та активність; науковість і доступність; принцип колективного навчання; особистісного підходу тощо);</a:t>
          </a:r>
          <a:endParaRPr lang="ru-RU" sz="2400" kern="1200" dirty="0"/>
        </a:p>
      </dsp:txBody>
      <dsp:txXfrm>
        <a:off x="0" y="55957"/>
        <a:ext cx="8280920" cy="2331078"/>
      </dsp:txXfrm>
    </dsp:sp>
    <dsp:sp modelId="{330D8EE8-4C66-447F-8EE0-9A03F50E4F2F}">
      <dsp:nvSpPr>
        <dsp:cNvPr id="0" name=""/>
        <dsp:cNvSpPr/>
      </dsp:nvSpPr>
      <dsp:spPr>
        <a:xfrm>
          <a:off x="0" y="2453276"/>
          <a:ext cx="8280920" cy="233107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u="sng" kern="1200" dirty="0" smtClean="0"/>
            <a:t>специфічних </a:t>
          </a:r>
          <a:r>
            <a:rPr lang="uk-UA" sz="2300" kern="1200" dirty="0" smtClean="0"/>
            <a:t>– принцип органічного зв’язку розвитку культури мови і мислення; принцип виховання інтересу до високої культури слова; увага до матерії слова; взаємозв’язок між усним і писемним мовленням; розвиток мовного чуття; реалізація </a:t>
          </a:r>
          <a:r>
            <a:rPr lang="uk-UA" sz="2300" kern="1200" dirty="0" err="1" smtClean="0"/>
            <a:t>міжрівневих</a:t>
          </a:r>
          <a:r>
            <a:rPr lang="uk-UA" sz="2300" kern="1200" dirty="0" smtClean="0"/>
            <a:t> мовних зв’язків – на рівні граматики, лексикології, стилістики, орфоепії, пунктуації тощо</a:t>
          </a:r>
          <a:endParaRPr lang="ru-RU" sz="2300" kern="1200" dirty="0"/>
        </a:p>
      </dsp:txBody>
      <dsp:txXfrm>
        <a:off x="0" y="2453276"/>
        <a:ext cx="8280920" cy="2331078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BE644E4-3F2F-4812-8DAF-89DF0F81F674}">
      <dsp:nvSpPr>
        <dsp:cNvPr id="0" name=""/>
        <dsp:cNvSpPr/>
      </dsp:nvSpPr>
      <dsp:spPr>
        <a:xfrm>
          <a:off x="1817948" y="0"/>
          <a:ext cx="5112568" cy="5112568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400500" extrusionH="63500" contourW="12700" prstMaterial="matte">
          <a:contourClr>
            <a:schemeClr val="lt1">
              <a:tint val="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12922D-C632-4531-A69B-58D945C54EA8}">
      <dsp:nvSpPr>
        <dsp:cNvPr id="0" name=""/>
        <dsp:cNvSpPr/>
      </dsp:nvSpPr>
      <dsp:spPr>
        <a:xfrm>
          <a:off x="2109558" y="332316"/>
          <a:ext cx="2126439" cy="204502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>
              <a:solidFill>
                <a:schemeClr val="tx1"/>
              </a:solidFill>
            </a:rPr>
            <a:t>ЛЕКСИЧ-НИМИ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2109558" y="332316"/>
        <a:ext cx="2126439" cy="2045027"/>
      </dsp:txXfrm>
    </dsp:sp>
    <dsp:sp modelId="{9B039642-E387-4458-92FD-5AD63E2A9C6F}">
      <dsp:nvSpPr>
        <dsp:cNvPr id="0" name=""/>
        <dsp:cNvSpPr/>
      </dsp:nvSpPr>
      <dsp:spPr>
        <a:xfrm>
          <a:off x="4553171" y="332316"/>
          <a:ext cx="2045027" cy="2045027"/>
        </a:xfrm>
        <a:prstGeom prst="roundRec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chemeClr val="tx1"/>
              </a:solidFill>
            </a:rPr>
            <a:t>ГРАМАТИЧ-НИМИ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4553171" y="332316"/>
        <a:ext cx="2045027" cy="2045027"/>
      </dsp:txXfrm>
    </dsp:sp>
    <dsp:sp modelId="{71C9B48A-68DD-437E-A685-C91E0FE58475}">
      <dsp:nvSpPr>
        <dsp:cNvPr id="0" name=""/>
        <dsp:cNvSpPr/>
      </dsp:nvSpPr>
      <dsp:spPr>
        <a:xfrm>
          <a:off x="2150264" y="2735223"/>
          <a:ext cx="2045027" cy="2045027"/>
        </a:xfrm>
        <a:prstGeom prst="round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chemeClr val="tx1"/>
              </a:solidFill>
            </a:rPr>
            <a:t>СТИЛІСТИЧ-НИМИ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2150264" y="2735223"/>
        <a:ext cx="2045027" cy="2045027"/>
      </dsp:txXfrm>
    </dsp:sp>
    <dsp:sp modelId="{608D867B-10F9-45EF-B9B0-72D100F07E9E}">
      <dsp:nvSpPr>
        <dsp:cNvPr id="0" name=""/>
        <dsp:cNvSpPr/>
      </dsp:nvSpPr>
      <dsp:spPr>
        <a:xfrm>
          <a:off x="4553171" y="2735223"/>
          <a:ext cx="2045027" cy="2045027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chemeClr val="tx1"/>
              </a:solidFill>
            </a:rPr>
            <a:t>ПУНКТУА-ЦІЙНИМИ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4553171" y="2735223"/>
        <a:ext cx="2045027" cy="2045027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2D9F15-26F7-4CFE-92DF-0EF3D917B66E}">
      <dsp:nvSpPr>
        <dsp:cNvPr id="0" name=""/>
        <dsp:cNvSpPr/>
      </dsp:nvSpPr>
      <dsp:spPr>
        <a:xfrm>
          <a:off x="0" y="35359"/>
          <a:ext cx="8280920" cy="13022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dirty="0" smtClean="0">
              <a:solidFill>
                <a:schemeClr val="tx1"/>
              </a:solidFill>
            </a:rPr>
            <a:t>формування навичок критичного сприйняття мовлення оточуючих, власних висловлювань </a:t>
          </a:r>
          <a:r>
            <a:rPr lang="uk-UA" sz="2100" kern="1200" dirty="0" smtClean="0">
              <a:solidFill>
                <a:schemeClr val="tx1"/>
              </a:solidFill>
            </a:rPr>
            <a:t>(редагування текстів, речень) 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i="1" kern="1200" dirty="0" smtClean="0">
              <a:solidFill>
                <a:schemeClr val="tx1"/>
              </a:solidFill>
            </a:rPr>
            <a:t>(конкурс у ХЗШ №36)</a:t>
          </a:r>
          <a:endParaRPr lang="ru-RU" sz="2100" i="1" kern="1200" dirty="0">
            <a:solidFill>
              <a:schemeClr val="tx1"/>
            </a:solidFill>
          </a:endParaRPr>
        </a:p>
      </dsp:txBody>
      <dsp:txXfrm>
        <a:off x="0" y="35359"/>
        <a:ext cx="8280920" cy="1302210"/>
      </dsp:txXfrm>
    </dsp:sp>
    <dsp:sp modelId="{58B1930B-0938-43BE-9C7C-27E87FB1E896}">
      <dsp:nvSpPr>
        <dsp:cNvPr id="0" name=""/>
        <dsp:cNvSpPr/>
      </dsp:nvSpPr>
      <dsp:spPr>
        <a:xfrm>
          <a:off x="0" y="2858606"/>
          <a:ext cx="8280920" cy="1302210"/>
        </a:xfrm>
        <a:prstGeom prst="roundRec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dirty="0" smtClean="0">
              <a:solidFill>
                <a:schemeClr val="tx1"/>
              </a:solidFill>
            </a:rPr>
            <a:t>вироблення читацьких інтересів учнів (співробітництво зі  шкільною, районною, обласною бібліотеками) </a:t>
          </a:r>
          <a:endParaRPr lang="ru-RU" sz="2100" b="1" kern="1200" dirty="0">
            <a:solidFill>
              <a:schemeClr val="tx1"/>
            </a:solidFill>
          </a:endParaRPr>
        </a:p>
      </dsp:txBody>
      <dsp:txXfrm>
        <a:off x="0" y="2858606"/>
        <a:ext cx="8280920" cy="1302210"/>
      </dsp:txXfrm>
    </dsp:sp>
    <dsp:sp modelId="{FA70622A-87D9-4588-9C64-31489800A471}">
      <dsp:nvSpPr>
        <dsp:cNvPr id="0" name=""/>
        <dsp:cNvSpPr/>
      </dsp:nvSpPr>
      <dsp:spPr>
        <a:xfrm>
          <a:off x="0" y="4158790"/>
          <a:ext cx="8280920" cy="1302210"/>
        </a:xfrm>
        <a:prstGeom prst="round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dirty="0" smtClean="0">
              <a:solidFill>
                <a:schemeClr val="tx1"/>
              </a:solidFill>
            </a:rPr>
            <a:t>робота зі словниками різних типів</a:t>
          </a:r>
          <a:endParaRPr lang="ru-RU" sz="2100" b="1" kern="1200" dirty="0">
            <a:solidFill>
              <a:schemeClr val="tx1"/>
            </a:solidFill>
          </a:endParaRPr>
        </a:p>
      </dsp:txBody>
      <dsp:txXfrm>
        <a:off x="0" y="4158790"/>
        <a:ext cx="8280920" cy="1302210"/>
      </dsp:txXfrm>
    </dsp:sp>
    <dsp:sp modelId="{9D13FFAF-7702-4C8D-ACFC-AF90AE59FF71}">
      <dsp:nvSpPr>
        <dsp:cNvPr id="0" name=""/>
        <dsp:cNvSpPr/>
      </dsp:nvSpPr>
      <dsp:spPr>
        <a:xfrm>
          <a:off x="0" y="1346432"/>
          <a:ext cx="8280920" cy="1302210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dirty="0" smtClean="0">
              <a:solidFill>
                <a:schemeClr val="tx1"/>
              </a:solidFill>
            </a:rPr>
            <a:t>мовне чуття особистості </a:t>
          </a:r>
          <a:r>
            <a:rPr lang="uk-UA" sz="2100" kern="1200" dirty="0" smtClean="0">
              <a:solidFill>
                <a:schemeClr val="tx1"/>
              </a:solidFill>
            </a:rPr>
            <a:t>(наслідування мовленнєвих зразків майстрів слова, культурних діячів, учителя-словесника)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>
              <a:solidFill>
                <a:schemeClr val="tx1"/>
              </a:solidFill>
            </a:rPr>
            <a:t>(</a:t>
          </a:r>
          <a:r>
            <a:rPr lang="uk-UA" sz="2100" i="1" kern="1200" dirty="0" smtClean="0">
              <a:solidFill>
                <a:schemeClr val="tx1"/>
              </a:solidFill>
            </a:rPr>
            <a:t>зустрічі з  письменниками, викладачами ВНЗ)</a:t>
          </a:r>
          <a:endParaRPr lang="ru-RU" sz="2100" i="1" kern="1200" dirty="0">
            <a:solidFill>
              <a:schemeClr val="tx1"/>
            </a:solidFill>
          </a:endParaRPr>
        </a:p>
      </dsp:txBody>
      <dsp:txXfrm>
        <a:off x="0" y="1346432"/>
        <a:ext cx="8280920" cy="1302210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4908528-1F4B-48B1-85A4-AABE380A902C}">
      <dsp:nvSpPr>
        <dsp:cNvPr id="0" name=""/>
        <dsp:cNvSpPr/>
      </dsp:nvSpPr>
      <dsp:spPr>
        <a:xfrm>
          <a:off x="0" y="2773"/>
          <a:ext cx="8208912" cy="158004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u="sng" kern="1200" dirty="0" smtClean="0">
              <a:solidFill>
                <a:schemeClr val="tx1"/>
              </a:solidFill>
            </a:rPr>
            <a:t>аналітичні</a:t>
          </a:r>
          <a:r>
            <a:rPr lang="uk-UA" sz="2800" kern="1200" dirty="0" smtClean="0">
              <a:solidFill>
                <a:schemeClr val="tx1"/>
              </a:solidFill>
            </a:rPr>
            <a:t> (виділення слів з контексту, лексичний, структурний чи </a:t>
          </a:r>
          <a:r>
            <a:rPr lang="uk-UA" sz="2800" kern="1200" dirty="0" err="1" smtClean="0">
              <a:solidFill>
                <a:schemeClr val="tx1"/>
              </a:solidFill>
            </a:rPr>
            <a:t>звукобуквенний</a:t>
          </a:r>
          <a:r>
            <a:rPr lang="uk-UA" sz="2800" kern="1200" dirty="0" smtClean="0">
              <a:solidFill>
                <a:schemeClr val="tx1"/>
              </a:solidFill>
            </a:rPr>
            <a:t> аналіз слова, аналіз текстів:визначення невідомих слів, уточнення відтінків значення слів); 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0" y="2773"/>
        <a:ext cx="8208912" cy="1580048"/>
      </dsp:txXfrm>
    </dsp:sp>
    <dsp:sp modelId="{86AB1E1D-51CA-4D86-894C-8ABA5426C634}">
      <dsp:nvSpPr>
        <dsp:cNvPr id="0" name=""/>
        <dsp:cNvSpPr/>
      </dsp:nvSpPr>
      <dsp:spPr>
        <a:xfrm>
          <a:off x="0" y="1594127"/>
          <a:ext cx="8208912" cy="158004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u="sng" kern="1200" dirty="0" smtClean="0">
              <a:solidFill>
                <a:schemeClr val="tx1"/>
              </a:solidFill>
            </a:rPr>
            <a:t>синтетичні</a:t>
          </a:r>
          <a:r>
            <a:rPr lang="uk-UA" sz="2800" kern="1200" dirty="0" smtClean="0">
              <a:solidFill>
                <a:schemeClr val="tx1"/>
              </a:solidFill>
            </a:rPr>
            <a:t> (граматичний розбір, усний чи письмовий виклад мовного матеріалу з певним узагальненням, систематизацією, висновками, виконання творчих вправ);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0" y="1594127"/>
        <a:ext cx="8208912" cy="1580048"/>
      </dsp:txXfrm>
    </dsp:sp>
    <dsp:sp modelId="{5BCD91CC-2083-4A98-BD78-9A3A4563CB81}">
      <dsp:nvSpPr>
        <dsp:cNvPr id="0" name=""/>
        <dsp:cNvSpPr/>
      </dsp:nvSpPr>
      <dsp:spPr>
        <a:xfrm>
          <a:off x="0" y="3185482"/>
          <a:ext cx="8208912" cy="158004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u="sng" kern="1200" dirty="0" smtClean="0">
              <a:solidFill>
                <a:schemeClr val="tx1"/>
              </a:solidFill>
            </a:rPr>
            <a:t>аналітико-синтетичні</a:t>
          </a:r>
          <a:r>
            <a:rPr lang="uk-UA" sz="2800" kern="1200" dirty="0" smtClean="0">
              <a:solidFill>
                <a:schemeClr val="tx1"/>
              </a:solidFill>
            </a:rPr>
            <a:t> (виділення фонем, характеристика, добір відповідного правил вимови, практичне застосування правил вимови). 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0" y="3185482"/>
        <a:ext cx="8208912" cy="1580048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211E355-A390-4EF3-AF17-30F00AB4A5BB}">
      <dsp:nvSpPr>
        <dsp:cNvPr id="0" name=""/>
        <dsp:cNvSpPr/>
      </dsp:nvSpPr>
      <dsp:spPr>
        <a:xfrm>
          <a:off x="0" y="16378"/>
          <a:ext cx="6936432" cy="158606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chemeClr val="tx1"/>
              </a:solidFill>
            </a:rPr>
            <a:t>лексико-фразеологічних</a:t>
          </a:r>
          <a:endParaRPr lang="ru-RU" sz="3200" b="1" kern="1200" dirty="0">
            <a:solidFill>
              <a:schemeClr val="tx1"/>
            </a:solidFill>
          </a:endParaRPr>
        </a:p>
      </dsp:txBody>
      <dsp:txXfrm>
        <a:off x="0" y="16378"/>
        <a:ext cx="6936432" cy="1586064"/>
      </dsp:txXfrm>
    </dsp:sp>
    <dsp:sp modelId="{7DB95E1B-5932-4A5A-873D-4A7A18ABF0E3}">
      <dsp:nvSpPr>
        <dsp:cNvPr id="0" name=""/>
        <dsp:cNvSpPr/>
      </dsp:nvSpPr>
      <dsp:spPr>
        <a:xfrm>
          <a:off x="0" y="1598176"/>
          <a:ext cx="6936432" cy="1586064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3200" b="1" kern="1200" dirty="0" smtClean="0">
              <a:solidFill>
                <a:schemeClr val="tx1"/>
              </a:solidFill>
            </a:rPr>
            <a:t>вправи з вироблення навичок монологічного, діалогічного мовлення </a:t>
          </a:r>
          <a:endParaRPr lang="ru-RU" sz="3200" b="1" kern="1200" dirty="0" smtClean="0">
            <a:solidFill>
              <a:schemeClr val="tx1"/>
            </a:solidFill>
          </a:endParaRPr>
        </a:p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>
        <a:off x="0" y="1598176"/>
        <a:ext cx="6936432" cy="1586064"/>
      </dsp:txXfrm>
    </dsp:sp>
    <dsp:sp modelId="{3C47A939-939A-4A40-B954-F27B90F00697}">
      <dsp:nvSpPr>
        <dsp:cNvPr id="0" name=""/>
        <dsp:cNvSpPr/>
      </dsp:nvSpPr>
      <dsp:spPr>
        <a:xfrm>
          <a:off x="0" y="3194309"/>
          <a:ext cx="6936432" cy="1586064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chemeClr val="tx1"/>
              </a:solidFill>
            </a:rPr>
            <a:t>орфоепічних</a:t>
          </a:r>
          <a:endParaRPr lang="ru-RU" sz="3200" b="1" kern="1200" dirty="0">
            <a:solidFill>
              <a:schemeClr val="tx1"/>
            </a:solidFill>
          </a:endParaRPr>
        </a:p>
      </dsp:txBody>
      <dsp:txXfrm>
        <a:off x="0" y="3194309"/>
        <a:ext cx="6936432" cy="1586064"/>
      </dsp:txXfrm>
    </dsp:sp>
    <dsp:sp modelId="{CCE7BBD4-20E1-4793-B71C-66A6A4598C51}">
      <dsp:nvSpPr>
        <dsp:cNvPr id="0" name=""/>
        <dsp:cNvSpPr/>
      </dsp:nvSpPr>
      <dsp:spPr>
        <a:xfrm>
          <a:off x="0" y="4780373"/>
          <a:ext cx="6936432" cy="57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232" tIns="6350" rIns="35560" bIns="6350" numCol="1" spcCol="1270" anchor="t" anchorCtr="0">
          <a:noAutofit/>
        </a:bodyPr>
        <a:lstStyle/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400" kern="1200" dirty="0"/>
        </a:p>
      </dsp:txBody>
      <dsp:txXfrm>
        <a:off x="0" y="4780373"/>
        <a:ext cx="6936432" cy="578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9A15-E40F-467E-9A10-E74E9544B1EC}" type="datetimeFigureOut">
              <a:rPr lang="ru-RU" smtClean="0"/>
              <a:pPr/>
              <a:t>30.04.2012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A4C15-890A-41F0-A69F-EB54AEA1F3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9A15-E40F-467E-9A10-E74E9544B1EC}" type="datetimeFigureOut">
              <a:rPr lang="ru-RU" smtClean="0"/>
              <a:pPr/>
              <a:t>30.04.2012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A4C15-890A-41F0-A69F-EB54AEA1F3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9A15-E40F-467E-9A10-E74E9544B1EC}" type="datetimeFigureOut">
              <a:rPr lang="ru-RU" smtClean="0"/>
              <a:pPr/>
              <a:t>30.04.2012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A4C15-890A-41F0-A69F-EB54AEA1F3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9A15-E40F-467E-9A10-E74E9544B1EC}" type="datetimeFigureOut">
              <a:rPr lang="ru-RU" smtClean="0"/>
              <a:pPr/>
              <a:t>30.04.2012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A4C15-890A-41F0-A69F-EB54AEA1F3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9A15-E40F-467E-9A10-E74E9544B1EC}" type="datetimeFigureOut">
              <a:rPr lang="ru-RU" smtClean="0"/>
              <a:pPr/>
              <a:t>30.04.2012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A4C15-890A-41F0-A69F-EB54AEA1F3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9A15-E40F-467E-9A10-E74E9544B1EC}" type="datetimeFigureOut">
              <a:rPr lang="ru-RU" smtClean="0"/>
              <a:pPr/>
              <a:t>30.04.2012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A4C15-890A-41F0-A69F-EB54AEA1F3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9A15-E40F-467E-9A10-E74E9544B1EC}" type="datetimeFigureOut">
              <a:rPr lang="ru-RU" smtClean="0"/>
              <a:pPr/>
              <a:t>30.04.2012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A4C15-890A-41F0-A69F-EB54AEA1F3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9A15-E40F-467E-9A10-E74E9544B1EC}" type="datetimeFigureOut">
              <a:rPr lang="ru-RU" smtClean="0"/>
              <a:pPr/>
              <a:t>30.04.2012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A4C15-890A-41F0-A69F-EB54AEA1F3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9A15-E40F-467E-9A10-E74E9544B1EC}" type="datetimeFigureOut">
              <a:rPr lang="ru-RU" smtClean="0"/>
              <a:pPr/>
              <a:t>30.04.2012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A4C15-890A-41F0-A69F-EB54AEA1F3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9A15-E40F-467E-9A10-E74E9544B1EC}" type="datetimeFigureOut">
              <a:rPr lang="ru-RU" smtClean="0"/>
              <a:pPr/>
              <a:t>30.04.2012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A4C15-890A-41F0-A69F-EB54AEA1F3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9A15-E40F-467E-9A10-E74E9544B1EC}" type="datetimeFigureOut">
              <a:rPr lang="ru-RU" smtClean="0"/>
              <a:pPr/>
              <a:t>30.04.2012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A4C15-890A-41F0-A69F-EB54AEA1F3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39A15-E40F-467E-9A10-E74E9544B1EC}" type="datetimeFigureOut">
              <a:rPr lang="ru-RU" smtClean="0"/>
              <a:pPr/>
              <a:t>30.04.2012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4A4C15-890A-41F0-A69F-EB54AEA1F3B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980728"/>
            <a:ext cx="7774632" cy="4176464"/>
          </a:xfrm>
        </p:spPr>
        <p:txBody>
          <a:bodyPr>
            <a:normAutofit/>
          </a:bodyPr>
          <a:lstStyle/>
          <a:p>
            <a:r>
              <a:rPr lang="ru-RU" b="1" dirty="0" smtClean="0"/>
              <a:t>СИСТЕМА </a:t>
            </a:r>
            <a:r>
              <a:rPr lang="ru-RU" b="1" dirty="0" smtClean="0"/>
              <a:t>РОБОТИ З ПІДВИЩЕННЯ КУЛЬТУРИ МОВЛЕННЯ УЧНІВ 5-11 КЛАСІВ ЗАГАЛЬНООСВІТНІХ НАВЧАЛЬНИХ </a:t>
            </a:r>
            <a:r>
              <a:rPr lang="ru-RU" b="1" dirty="0" smtClean="0"/>
              <a:t>ЗАКЛАДІВ КИЇВСЬКОГО РАЙОНУ</a:t>
            </a:r>
            <a:endParaRPr lang="ru-RU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Оволодіння нормами:</a:t>
            </a:r>
            <a:br>
              <a:rPr lang="uk-UA" dirty="0" smtClean="0"/>
            </a:br>
            <a:endParaRPr lang="ru-RU" dirty="0"/>
          </a:p>
        </p:txBody>
      </p:sp>
      <p:graphicFrame>
        <p:nvGraphicFramePr>
          <p:cNvPr id="3" name="Схема 2"/>
          <p:cNvGraphicFramePr/>
          <p:nvPr/>
        </p:nvGraphicFramePr>
        <p:xfrm>
          <a:off x="395536" y="1124744"/>
          <a:ext cx="8748464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498178"/>
          </a:xfrm>
        </p:spPr>
        <p:txBody>
          <a:bodyPr>
            <a:normAutofit fontScale="90000"/>
          </a:bodyPr>
          <a:lstStyle/>
          <a:p>
            <a:r>
              <a:rPr lang="uk-UA" sz="4000" dirty="0" smtClean="0"/>
              <a:t>ГАРНИМ МОВЦЕМ МОЖНА СТАТИ ЗА УМОВИ ВРАХУВАННЯ ТАКИХ  ПОКАЗНИКІВ:</a:t>
            </a:r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graphicFrame>
        <p:nvGraphicFramePr>
          <p:cNvPr id="3" name="Схема 2"/>
          <p:cNvGraphicFramePr/>
          <p:nvPr/>
        </p:nvGraphicFramePr>
        <p:xfrm>
          <a:off x="467544" y="1397000"/>
          <a:ext cx="8280920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dirty="0" smtClean="0"/>
              <a:t>Творчі зустрічі у Харківській гімназії №1</a:t>
            </a:r>
            <a:endParaRPr lang="ru-RU" sz="3600" dirty="0"/>
          </a:p>
        </p:txBody>
      </p:sp>
      <p:pic>
        <p:nvPicPr>
          <p:cNvPr id="4" name="Содержимое 3" descr="Читацька конференція. ХГ №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5" y="1324900"/>
            <a:ext cx="7056784" cy="5292588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Читацька конференція у ХСШ №166 </a:t>
            </a:r>
            <a:r>
              <a:rPr lang="uk-UA" dirty="0" err="1" smtClean="0"/>
              <a:t>“Вертикаль”</a:t>
            </a:r>
            <a:endParaRPr lang="ru-RU" dirty="0"/>
          </a:p>
        </p:txBody>
      </p:sp>
      <p:pic>
        <p:nvPicPr>
          <p:cNvPr id="4" name="Содержимое 3" descr="Читацька конференцыя 1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26570"/>
          </a:xfrm>
        </p:spPr>
        <p:txBody>
          <a:bodyPr>
            <a:noAutofit/>
          </a:bodyPr>
          <a:lstStyle/>
          <a:p>
            <a:r>
              <a:rPr lang="uk-UA" sz="5400" dirty="0" smtClean="0"/>
              <a:t>Ефективний добір вправ на уроці, що сприятимуть виробленню навичок культури мовлення</a:t>
            </a:r>
            <a:endParaRPr lang="ru-RU" sz="5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 fontScale="90000"/>
          </a:bodyPr>
          <a:lstStyle/>
          <a:p>
            <a:r>
              <a:rPr lang="uk-UA" sz="3600" dirty="0" smtClean="0"/>
              <a:t>Розвитку навичок культури мовлення сприятимуть такі види вправ:</a:t>
            </a:r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graphicFrame>
        <p:nvGraphicFramePr>
          <p:cNvPr id="3" name="Схема 2"/>
          <p:cNvGraphicFramePr/>
          <p:nvPr/>
        </p:nvGraphicFramePr>
        <p:xfrm>
          <a:off x="467544" y="1397000"/>
          <a:ext cx="8208912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Практика переконує у важливості використання таких видів вправ:</a:t>
            </a:r>
            <a:endParaRPr lang="ru-RU" dirty="0"/>
          </a:p>
        </p:txBody>
      </p:sp>
      <p:graphicFrame>
        <p:nvGraphicFramePr>
          <p:cNvPr id="3" name="Схема 2"/>
          <p:cNvGraphicFramePr/>
          <p:nvPr/>
        </p:nvGraphicFramePr>
        <p:xfrm>
          <a:off x="1524000" y="1397000"/>
          <a:ext cx="6936432" cy="4840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82554"/>
          </a:xfrm>
        </p:spPr>
        <p:txBody>
          <a:bodyPr>
            <a:normAutofit fontScale="90000"/>
          </a:bodyPr>
          <a:lstStyle/>
          <a:p>
            <a:pPr>
              <a:buFont typeface="Wingdings" pitchFamily="2" charset="2"/>
              <a:buChar char="v"/>
            </a:pPr>
            <a:r>
              <a:rPr lang="uk-UA" b="1" u="sng" dirty="0" smtClean="0"/>
              <a:t>Лексико-фразеологічні вправи</a:t>
            </a:r>
            <a:r>
              <a:rPr lang="uk-UA" u="sng" dirty="0" smtClean="0"/>
              <a:t>:</a:t>
            </a:r>
            <a:r>
              <a:rPr lang="uk-UA" dirty="0" smtClean="0"/>
              <a:t> </a:t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- добір семантичного ряду слів, </a:t>
            </a:r>
            <a:br>
              <a:rPr lang="uk-UA" dirty="0" smtClean="0"/>
            </a:br>
            <a:r>
              <a:rPr lang="uk-UA" dirty="0" smtClean="0"/>
              <a:t>- робота над синонімами, антонімами, порівняннями, фразеологізмами, словами, ужитими у переносному значенні</a:t>
            </a: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38538"/>
          </a:xfrm>
        </p:spPr>
        <p:txBody>
          <a:bodyPr>
            <a:normAutofit/>
          </a:bodyPr>
          <a:lstStyle/>
          <a:p>
            <a:r>
              <a:rPr lang="uk-UA" b="1" u="sng" dirty="0" smtClean="0"/>
              <a:t>Орфоепічні вправи 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сприяють засвоєнню  норм вимови, наголошування, інтонації</a:t>
            </a: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>
            <a:noAutofit/>
          </a:bodyPr>
          <a:lstStyle/>
          <a:p>
            <a:r>
              <a:rPr lang="uk-UA" sz="3600" b="1" dirty="0" smtClean="0"/>
              <a:t>Вправи з вироблення навичок монологічного, діалогічного мовлення </a:t>
            </a:r>
            <a:r>
              <a:rPr lang="uk-UA" sz="2800" dirty="0" smtClean="0"/>
              <a:t>(складання ліричних етюдів; вправи ситуативного характеру, вправи з використанням дидактичної гри; редагування речень, текстів; </a:t>
            </a:r>
            <a:r>
              <a:rPr lang="uk-UA" sz="2800" dirty="0" err="1" smtClean="0"/>
              <a:t>взаєморецензування</a:t>
            </a:r>
            <a:r>
              <a:rPr lang="uk-UA" sz="2800" dirty="0" smtClean="0"/>
              <a:t>; вправи проблемно-пошукового характеру, нові форми диктантів – акцентологічний, асоціативний, авторський, програмований, складання діалогів, різних видів описів тощо)</a:t>
            </a:r>
            <a:endParaRPr lang="ru-RU" sz="2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cap="all" dirty="0" smtClean="0"/>
              <a:t>Дефініції щодо визначення поняття </a:t>
            </a:r>
            <a:br>
              <a:rPr lang="uk-UA" sz="2800" b="1" cap="all" dirty="0" smtClean="0"/>
            </a:br>
            <a:r>
              <a:rPr lang="uk-UA" sz="2800" b="1" cap="all" dirty="0" err="1" smtClean="0"/>
              <a:t>“Культура</a:t>
            </a:r>
            <a:r>
              <a:rPr lang="uk-UA" sz="2800" b="1" cap="all" dirty="0" smtClean="0"/>
              <a:t> </a:t>
            </a:r>
            <a:r>
              <a:rPr lang="uk-UA" sz="2800" b="1" cap="all" dirty="0" err="1" smtClean="0"/>
              <a:t>мовлення”</a:t>
            </a:r>
            <a:endParaRPr lang="ru-RU" sz="2800" b="1" cap="all" dirty="0"/>
          </a:p>
        </p:txBody>
      </p:sp>
      <p:graphicFrame>
        <p:nvGraphicFramePr>
          <p:cNvPr id="6" name="Схема 5"/>
          <p:cNvGraphicFramePr/>
          <p:nvPr/>
        </p:nvGraphicFramePr>
        <p:xfrm>
          <a:off x="0" y="1340768"/>
          <a:ext cx="9144000" cy="5517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69006"/>
          </a:xfrm>
        </p:spPr>
        <p:txBody>
          <a:bodyPr>
            <a:normAutofit/>
          </a:bodyPr>
          <a:lstStyle/>
          <a:p>
            <a:pPr lvl="0"/>
            <a:r>
              <a:rPr lang="ru-RU" b="1" dirty="0" err="1" smtClean="0"/>
              <a:t>Мовленнєві</a:t>
            </a:r>
            <a:r>
              <a:rPr lang="ru-RU" b="1" dirty="0" smtClean="0"/>
              <a:t> </a:t>
            </a:r>
            <a:r>
              <a:rPr lang="ru-RU" b="1" dirty="0" err="1" smtClean="0"/>
              <a:t>вправи</a:t>
            </a:r>
            <a:r>
              <a:rPr lang="ru-RU" b="1" dirty="0" smtClean="0"/>
              <a:t> на </a:t>
            </a:r>
            <a:r>
              <a:rPr lang="ru-RU" b="1" dirty="0" err="1" smtClean="0"/>
              <a:t>формування</a:t>
            </a:r>
            <a:r>
              <a:rPr lang="ru-RU" b="1" dirty="0" smtClean="0"/>
              <a:t> </a:t>
            </a:r>
            <a:r>
              <a:rPr lang="ru-RU" b="1" dirty="0" err="1" smtClean="0"/>
              <a:t>орфоепічної</a:t>
            </a:r>
            <a:r>
              <a:rPr lang="ru-RU" b="1" dirty="0" smtClean="0"/>
              <a:t> та </a:t>
            </a:r>
            <a:r>
              <a:rPr lang="ru-RU" b="1" dirty="0" err="1" smtClean="0"/>
              <a:t>граматичної</a:t>
            </a:r>
            <a:r>
              <a:rPr lang="ru-RU" b="1" dirty="0" smtClean="0"/>
              <a:t> </a:t>
            </a:r>
            <a:r>
              <a:rPr lang="ru-RU" b="1" dirty="0" err="1" smtClean="0"/>
              <a:t>правильності</a:t>
            </a:r>
            <a:r>
              <a:rPr lang="ru-RU" b="1" dirty="0" smtClean="0"/>
              <a:t>;</a:t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616530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uk-UA" sz="3600" b="1" i="1" dirty="0" smtClean="0">
                <a:solidFill>
                  <a:srgbClr val="267326"/>
                </a:solidFill>
              </a:rPr>
              <a:t>Робота методичної служби спрямована на </a:t>
            </a:r>
            <a:r>
              <a:rPr lang="uk-UA" sz="2700" b="1" i="1" dirty="0" smtClean="0">
                <a:solidFill>
                  <a:srgbClr val="267326"/>
                </a:solidFill>
              </a:rPr>
              <a:t/>
            </a:r>
            <a:br>
              <a:rPr lang="uk-UA" sz="2700" b="1" i="1" dirty="0" smtClean="0">
                <a:solidFill>
                  <a:srgbClr val="267326"/>
                </a:solidFill>
              </a:rPr>
            </a:br>
            <a:r>
              <a:rPr lang="uk-UA" sz="2700" b="1" i="1" dirty="0" smtClean="0">
                <a:solidFill>
                  <a:srgbClr val="267326"/>
                </a:solidFill>
              </a:rPr>
              <a:t>- </a:t>
            </a:r>
            <a:r>
              <a:rPr lang="uk-UA" sz="2700" b="1" dirty="0" smtClean="0">
                <a:solidFill>
                  <a:schemeClr val="bg1">
                    <a:lumMod val="10000"/>
                  </a:schemeClr>
                </a:solidFill>
              </a:rPr>
              <a:t>забезпечення високого рівня викладання української мови та літератури;</a:t>
            </a:r>
            <a:br>
              <a:rPr lang="uk-UA" sz="2700" b="1" dirty="0" smtClean="0">
                <a:solidFill>
                  <a:schemeClr val="bg1">
                    <a:lumMod val="10000"/>
                  </a:schemeClr>
                </a:solidFill>
              </a:rPr>
            </a:br>
            <a:r>
              <a:rPr lang="uk-UA" sz="2700" b="1" dirty="0" smtClean="0">
                <a:solidFill>
                  <a:schemeClr val="bg1">
                    <a:lumMod val="10000"/>
                  </a:schemeClr>
                </a:solidFill>
              </a:rPr>
              <a:t>- </a:t>
            </a:r>
            <a:r>
              <a:rPr lang="ru-RU" sz="2700" b="1" dirty="0" err="1" smtClean="0"/>
              <a:t>професійне</a:t>
            </a:r>
            <a:r>
              <a:rPr lang="ru-RU" sz="2700" b="1" dirty="0" smtClean="0"/>
              <a:t>, </a:t>
            </a:r>
            <a:r>
              <a:rPr lang="ru-RU" sz="2700" b="1" dirty="0" err="1" smtClean="0"/>
              <a:t>культурне</a:t>
            </a:r>
            <a:r>
              <a:rPr lang="ru-RU" sz="2700" b="1" dirty="0" smtClean="0"/>
              <a:t> і </a:t>
            </a:r>
            <a:r>
              <a:rPr lang="ru-RU" sz="2700" b="1" dirty="0" err="1" smtClean="0"/>
              <a:t>творче</a:t>
            </a:r>
            <a:r>
              <a:rPr lang="ru-RU" sz="2700" b="1" dirty="0" smtClean="0"/>
              <a:t> </a:t>
            </a:r>
            <a:r>
              <a:rPr lang="ru-RU" sz="2700" b="1" dirty="0" err="1" smtClean="0"/>
              <a:t>зростання</a:t>
            </a:r>
            <a:r>
              <a:rPr lang="ru-RU" sz="2700" b="1" dirty="0" smtClean="0"/>
              <a:t> </a:t>
            </a:r>
            <a:r>
              <a:rPr lang="ru-RU" sz="2700" b="1" dirty="0" err="1" smtClean="0"/>
              <a:t>педагогів</a:t>
            </a:r>
            <a:r>
              <a:rPr lang="ru-RU" sz="2700" b="1" dirty="0" smtClean="0"/>
              <a:t>, </a:t>
            </a:r>
            <a:r>
              <a:rPr lang="ru-RU" sz="2700" b="1" dirty="0" smtClean="0">
                <a:solidFill>
                  <a:schemeClr val="bg1">
                    <a:lumMod val="10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bg1">
                    <a:lumMod val="10000"/>
                  </a:schemeClr>
                </a:solidFill>
              </a:rPr>
            </a:br>
            <a:r>
              <a:rPr lang="ru-RU" sz="2700" b="1" dirty="0" smtClean="0">
                <a:solidFill>
                  <a:schemeClr val="bg1">
                    <a:lumMod val="10000"/>
                  </a:schemeClr>
                </a:solidFill>
              </a:rPr>
              <a:t>- у</a:t>
            </a:r>
            <a:r>
              <a:rPr lang="uk-UA" sz="2700" b="1" dirty="0" err="1" smtClean="0">
                <a:solidFill>
                  <a:schemeClr val="bg1">
                    <a:lumMod val="10000"/>
                  </a:schemeClr>
                </a:solidFill>
              </a:rPr>
              <a:t>досконалення</a:t>
            </a:r>
            <a:r>
              <a:rPr lang="uk-UA" sz="2700" b="1" dirty="0" smtClean="0">
                <a:solidFill>
                  <a:schemeClr val="bg1">
                    <a:lumMod val="10000"/>
                  </a:schemeClr>
                </a:solidFill>
              </a:rPr>
              <a:t> знань словесників про форми й методи роботи на уроках, сприяння впровадженню в практику досягнень педагогічної науки;</a:t>
            </a:r>
            <a:br>
              <a:rPr lang="uk-UA" sz="2700" b="1" dirty="0" smtClean="0">
                <a:solidFill>
                  <a:schemeClr val="bg1">
                    <a:lumMod val="10000"/>
                  </a:schemeClr>
                </a:solidFill>
              </a:rPr>
            </a:br>
            <a:r>
              <a:rPr lang="ru-RU" sz="2700" b="1" dirty="0" smtClean="0">
                <a:solidFill>
                  <a:schemeClr val="bg1">
                    <a:lumMod val="10000"/>
                  </a:schemeClr>
                </a:solidFill>
              </a:rPr>
              <a:t>-</a:t>
            </a:r>
            <a:r>
              <a:rPr lang="ru-RU" sz="2700" b="1" dirty="0" smtClean="0"/>
              <a:t> </a:t>
            </a:r>
            <a:r>
              <a:rPr lang="ru-RU" sz="2700" b="1" dirty="0" err="1" smtClean="0"/>
              <a:t>виконання</a:t>
            </a:r>
            <a:r>
              <a:rPr lang="ru-RU" sz="2700" b="1" dirty="0" smtClean="0"/>
              <a:t> </a:t>
            </a:r>
            <a:r>
              <a:rPr lang="ru-RU" sz="2700" b="1" dirty="0" err="1" smtClean="0"/>
              <a:t>нормативних</a:t>
            </a:r>
            <a:r>
              <a:rPr lang="ru-RU" sz="2700" b="1" dirty="0" smtClean="0"/>
              <a:t> </a:t>
            </a:r>
            <a:r>
              <a:rPr lang="ru-RU" sz="2700" b="1" dirty="0" err="1" smtClean="0"/>
              <a:t>вимог</a:t>
            </a:r>
            <a:r>
              <a:rPr lang="ru-RU" sz="2700" b="1" dirty="0" smtClean="0"/>
              <a:t> до </a:t>
            </a:r>
            <a:r>
              <a:rPr lang="ru-RU" sz="2700" b="1" dirty="0" err="1" smtClean="0"/>
              <a:t>навчання</a:t>
            </a:r>
            <a:r>
              <a:rPr lang="ru-RU" sz="2700" b="1" dirty="0" smtClean="0"/>
              <a:t> і </a:t>
            </a:r>
            <a:r>
              <a:rPr lang="ru-RU" sz="2700" b="1" dirty="0" err="1" smtClean="0"/>
              <a:t>виховання</a:t>
            </a:r>
            <a:r>
              <a:rPr lang="ru-RU" sz="2700" b="1" dirty="0" smtClean="0"/>
              <a:t> </a:t>
            </a:r>
            <a:r>
              <a:rPr lang="ru-RU" sz="2700" b="1" dirty="0" err="1" smtClean="0"/>
              <a:t>учнів</a:t>
            </a:r>
            <a:r>
              <a:rPr lang="ru-RU" sz="2700" b="1" dirty="0" smtClean="0"/>
              <a:t>;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dirty="0" smtClean="0"/>
              <a:t> - </a:t>
            </a:r>
            <a:r>
              <a:rPr lang="ru-RU" sz="2400" b="1" dirty="0" err="1" smtClean="0"/>
              <a:t>вчасне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вивчення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максимальний</a:t>
            </a:r>
            <a:r>
              <a:rPr lang="ru-RU" sz="2400" b="1" dirty="0" smtClean="0"/>
              <a:t> розвиток </a:t>
            </a:r>
            <a:r>
              <a:rPr lang="ru-RU" sz="2400" b="1" dirty="0" err="1" smtClean="0"/>
              <a:t>інтелектуальних</a:t>
            </a:r>
            <a:r>
              <a:rPr lang="ru-RU" sz="2400" b="1" dirty="0" smtClean="0"/>
              <a:t> та </a:t>
            </a:r>
            <a:r>
              <a:rPr lang="ru-RU" sz="2400" b="1" dirty="0" err="1" smtClean="0"/>
              <a:t>творчих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здібностей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дітей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із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високим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рівнем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здібностей</a:t>
            </a:r>
            <a:r>
              <a:rPr lang="ru-RU" sz="2400" b="1" dirty="0" smtClean="0"/>
              <a:t> до </a:t>
            </a:r>
            <a:r>
              <a:rPr lang="ru-RU" sz="2400" b="1" dirty="0" err="1" smtClean="0"/>
              <a:t>вивчення</a:t>
            </a:r>
            <a:r>
              <a:rPr lang="ru-RU" sz="2400" b="1" dirty="0" smtClean="0"/>
              <a:t> </a:t>
            </a:r>
            <a:r>
              <a:rPr lang="uk-UA" sz="2400" b="1" dirty="0" smtClean="0"/>
              <a:t>української мови </a:t>
            </a:r>
            <a:r>
              <a:rPr lang="uk-UA" sz="2400" dirty="0" smtClean="0"/>
              <a:t>(</a:t>
            </a:r>
            <a:r>
              <a:rPr lang="ru-RU" sz="2700" dirty="0" err="1" smtClean="0"/>
              <a:t>створення</a:t>
            </a:r>
            <a:r>
              <a:rPr lang="ru-RU" sz="2700" dirty="0" smtClean="0"/>
              <a:t> </a:t>
            </a:r>
            <a:r>
              <a:rPr lang="ru-RU" sz="2700" dirty="0" err="1" smtClean="0"/>
              <a:t>оптимальних</a:t>
            </a:r>
            <a:r>
              <a:rPr lang="ru-RU" sz="2700" dirty="0" smtClean="0"/>
              <a:t> умов для пошуку та </a:t>
            </a:r>
            <a:r>
              <a:rPr lang="ru-RU" sz="2700" dirty="0" err="1" smtClean="0"/>
              <a:t>розвитку</a:t>
            </a:r>
            <a:r>
              <a:rPr lang="ru-RU" sz="2700" dirty="0" smtClean="0"/>
              <a:t> </a:t>
            </a:r>
            <a:r>
              <a:rPr lang="ru-RU" sz="2700" dirty="0" err="1" smtClean="0"/>
              <a:t>обдарованих</a:t>
            </a:r>
            <a:r>
              <a:rPr lang="ru-RU" sz="2700" dirty="0" smtClean="0"/>
              <a:t> </a:t>
            </a:r>
            <a:r>
              <a:rPr lang="ru-RU" sz="2700" dirty="0" err="1" smtClean="0"/>
              <a:t>учнів</a:t>
            </a:r>
            <a:r>
              <a:rPr lang="ru-RU" sz="2700" dirty="0" smtClean="0"/>
              <a:t> </a:t>
            </a:r>
            <a:r>
              <a:rPr lang="ru-RU" sz="2700" dirty="0" err="1" smtClean="0"/>
              <a:t>та</a:t>
            </a:r>
            <a:r>
              <a:rPr lang="ru-RU" sz="2700" dirty="0" smtClean="0"/>
              <a:t> </a:t>
            </a:r>
            <a:r>
              <a:rPr lang="ru-RU" sz="2700" dirty="0" err="1" smtClean="0"/>
              <a:t>залучення</a:t>
            </a:r>
            <a:r>
              <a:rPr lang="ru-RU" sz="2700" dirty="0" smtClean="0"/>
              <a:t> </a:t>
            </a:r>
            <a:r>
              <a:rPr lang="ru-RU" sz="2700" dirty="0" err="1" smtClean="0"/>
              <a:t>їх</a:t>
            </a:r>
            <a:r>
              <a:rPr lang="ru-RU" sz="2700" dirty="0" smtClean="0"/>
              <a:t> до </a:t>
            </a:r>
            <a:r>
              <a:rPr lang="ru-RU" sz="2700" dirty="0" err="1" smtClean="0"/>
              <a:t>участі</a:t>
            </a:r>
            <a:r>
              <a:rPr lang="ru-RU" sz="2700" dirty="0" smtClean="0"/>
              <a:t> у конкурсах, </a:t>
            </a:r>
            <a:r>
              <a:rPr lang="ru-RU" sz="2700" dirty="0" err="1" smtClean="0"/>
              <a:t>олімпіадах</a:t>
            </a:r>
            <a:r>
              <a:rPr lang="ru-RU" sz="2700" dirty="0" smtClean="0"/>
              <a:t>, </a:t>
            </a:r>
            <a:r>
              <a:rPr lang="ru-RU" sz="2700" dirty="0" err="1" smtClean="0"/>
              <a:t>турнірах</a:t>
            </a:r>
            <a:r>
              <a:rPr lang="ru-RU" sz="2700" dirty="0" smtClean="0"/>
              <a:t>, МАН).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chemeClr val="bg1">
                    <a:lumMod val="1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bg1">
                    <a:lumMod val="10000"/>
                  </a:schemeClr>
                </a:solidFill>
              </a:rPr>
            </a:b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chemeClr val="accent1">
                    <a:lumMod val="75000"/>
                  </a:schemeClr>
                </a:solidFill>
              </a:rPr>
              <a:t>Підвищення рівня </a:t>
            </a:r>
            <a:br>
              <a:rPr lang="uk-UA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uk-UA" sz="3200" b="1" dirty="0" smtClean="0">
                <a:solidFill>
                  <a:schemeClr val="accent1">
                    <a:lumMod val="75000"/>
                  </a:schemeClr>
                </a:solidFill>
              </a:rPr>
              <a:t>професійної компетентності вчителів</a:t>
            </a:r>
            <a:r>
              <a:rPr lang="uk-UA" b="1" i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uk-UA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uk-UA" b="1" i="1" dirty="0" smtClean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uk-UA" sz="2800" b="1" i="1" dirty="0" smtClean="0"/>
              <a:t>с</a:t>
            </a:r>
            <a:r>
              <a:rPr lang="uk-UA" sz="2700" b="1" dirty="0" smtClean="0"/>
              <a:t>творення плану заходів щодо підвищення якості навчання української мови та літератури;</a:t>
            </a: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>- </a:t>
            </a:r>
            <a:r>
              <a:rPr lang="ru-RU" sz="2700" b="1" dirty="0" err="1" smtClean="0"/>
              <a:t>п</a:t>
            </a:r>
            <a:r>
              <a:rPr lang="uk-UA" sz="2700" b="1" dirty="0" err="1" smtClean="0"/>
              <a:t>ланування</a:t>
            </a:r>
            <a:r>
              <a:rPr lang="uk-UA" sz="2700" b="1" dirty="0" smtClean="0"/>
              <a:t> роботи  тимчасових творчих колективів із різних питань методики викладання;</a:t>
            </a: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>- о</a:t>
            </a:r>
            <a:r>
              <a:rPr lang="uk-UA" sz="2700" b="1" dirty="0" err="1" smtClean="0"/>
              <a:t>рганізація</a:t>
            </a:r>
            <a:r>
              <a:rPr lang="uk-UA" sz="2700" b="1" dirty="0" smtClean="0"/>
              <a:t> міжшкільних науково-методичних обмінів між ШМО вчителів української мови;</a:t>
            </a:r>
            <a:br>
              <a:rPr lang="uk-UA" sz="2700" b="1" dirty="0" smtClean="0"/>
            </a:br>
            <a:r>
              <a:rPr lang="uk-UA" sz="2700" b="1" dirty="0" smtClean="0"/>
              <a:t>- організація роботи постійно діючих семінарів на базі шкіл;</a:t>
            </a:r>
            <a:br>
              <a:rPr lang="uk-UA" sz="2700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0666"/>
          </a:xfrm>
        </p:spPr>
        <p:txBody>
          <a:bodyPr>
            <a:normAutofit fontScale="90000"/>
          </a:bodyPr>
          <a:lstStyle/>
          <a:p>
            <a:r>
              <a:rPr lang="uk-UA" sz="3200" b="1" dirty="0" smtClean="0"/>
              <a:t>-  оптимальне використання семінарів на базі шкіл  передового педагогічного досвіду;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uk-UA" sz="3200" b="1" dirty="0" smtClean="0"/>
              <a:t/>
            </a:r>
            <a:br>
              <a:rPr lang="uk-UA" sz="3200" b="1" dirty="0" smtClean="0"/>
            </a:br>
            <a:r>
              <a:rPr lang="uk-UA" sz="3200" b="1" dirty="0" smtClean="0"/>
              <a:t> -  організація школи становлення молодого вчителя;</a:t>
            </a:r>
            <a:br>
              <a:rPr lang="uk-UA" sz="3200" b="1" dirty="0" smtClean="0"/>
            </a:br>
            <a:r>
              <a:rPr lang="uk-UA" sz="3200" b="1" dirty="0" smtClean="0"/>
              <a:t/>
            </a:r>
            <a:br>
              <a:rPr lang="uk-UA" sz="3200" b="1" dirty="0" smtClean="0"/>
            </a:br>
            <a:r>
              <a:rPr lang="uk-UA" sz="3200" b="1" dirty="0" smtClean="0"/>
              <a:t>  -  відвідування відкритих уроків молодими спеціалістами та спеціалістами ІІ категорії;</a:t>
            </a:r>
            <a:br>
              <a:rPr lang="uk-UA" sz="3200" b="1" dirty="0" smtClean="0"/>
            </a:br>
            <a:r>
              <a:rPr lang="uk-UA" sz="3200" b="1" dirty="0" smtClean="0"/>
              <a:t/>
            </a:r>
            <a:br>
              <a:rPr lang="uk-UA" sz="3200" b="1" dirty="0" smtClean="0"/>
            </a:br>
            <a:r>
              <a:rPr lang="uk-UA" sz="3200" b="1" dirty="0" smtClean="0"/>
              <a:t>   - проведення майстер-класів вчителями вищої категорії;</a:t>
            </a:r>
            <a:br>
              <a:rPr lang="uk-UA" sz="3200" b="1" dirty="0" smtClean="0"/>
            </a:br>
            <a:r>
              <a:rPr lang="uk-UA" sz="3200" b="1" dirty="0" smtClean="0"/>
              <a:t>- відвідування тренінгів викладачів ВНЗ.</a:t>
            </a:r>
            <a:endParaRPr lang="ru-RU" sz="32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83362"/>
          </a:xfrm>
        </p:spPr>
        <p:txBody>
          <a:bodyPr>
            <a:normAutofit fontScale="90000"/>
          </a:bodyPr>
          <a:lstStyle/>
          <a:p>
            <a:r>
              <a:rPr lang="uk-UA" sz="4000" dirty="0" smtClean="0">
                <a:solidFill>
                  <a:srgbClr val="FF0000"/>
                </a:solidFill>
              </a:rPr>
              <a:t>ШЛЯХИ ПІДВИЩЕННЯ МОВНОЇ КУЛЬТУРИ УЧНІВ 5-11 КЛАСІВ</a:t>
            </a:r>
            <a:r>
              <a:rPr lang="uk-UA" dirty="0" smtClean="0">
                <a:solidFill>
                  <a:srgbClr val="FF0000"/>
                </a:solidFill>
              </a:rPr>
              <a:t/>
            </a:r>
            <a:br>
              <a:rPr lang="uk-UA" dirty="0" smtClean="0">
                <a:solidFill>
                  <a:srgbClr val="FF0000"/>
                </a:solidFill>
              </a:rPr>
            </a:br>
            <a:r>
              <a:rPr lang="uk-UA" sz="3600" b="1" dirty="0" smtClean="0"/>
              <a:t>- регулярний </a:t>
            </a:r>
            <a:r>
              <a:rPr lang="uk-UA" sz="3600" b="1" dirty="0" smtClean="0">
                <a:solidFill>
                  <a:schemeClr val="bg1">
                    <a:lumMod val="10000"/>
                  </a:schemeClr>
                </a:solidFill>
              </a:rPr>
              <a:t>огляд новинок методичної та художньої літератури, періодичних видань; </a:t>
            </a:r>
            <a:br>
              <a:rPr lang="uk-UA" sz="3600" b="1" dirty="0" smtClean="0">
                <a:solidFill>
                  <a:schemeClr val="bg1">
                    <a:lumMod val="10000"/>
                  </a:schemeClr>
                </a:solidFill>
              </a:rPr>
            </a:br>
            <a:r>
              <a:rPr lang="uk-UA" sz="3600" b="1" dirty="0" smtClean="0">
                <a:solidFill>
                  <a:schemeClr val="bg1">
                    <a:lumMod val="10000"/>
                  </a:schemeClr>
                </a:solidFill>
              </a:rPr>
              <a:t>- </a:t>
            </a:r>
            <a:r>
              <a:rPr lang="uk-UA" sz="3600" b="1" dirty="0" smtClean="0"/>
              <a:t>вивчення передового педагогічного досвіду; </a:t>
            </a:r>
            <a:br>
              <a:rPr lang="uk-UA" sz="3600" b="1" dirty="0" smtClean="0"/>
            </a:br>
            <a:r>
              <a:rPr lang="uk-UA" sz="3600" b="1" dirty="0" smtClean="0"/>
              <a:t>- впровадження системи відповідних вправ;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- </a:t>
            </a:r>
            <a:r>
              <a:rPr lang="uk-UA" sz="3600" b="1" dirty="0" smtClean="0"/>
              <a:t>впровадження </a:t>
            </a:r>
            <a:r>
              <a:rPr lang="uk-UA" sz="3600" b="1" dirty="0" err="1" smtClean="0"/>
              <a:t>акмеологічних</a:t>
            </a:r>
            <a:r>
              <a:rPr lang="uk-UA" sz="3600" b="1" dirty="0" smtClean="0"/>
              <a:t> педагогічних технологій </a:t>
            </a:r>
            <a:r>
              <a:rPr lang="uk-UA" sz="3600" dirty="0" smtClean="0"/>
              <a:t>(дидактичні ігри, тренінгові технології, </a:t>
            </a:r>
            <a:r>
              <a:rPr lang="uk-UA" sz="3600" dirty="0" err="1" smtClean="0"/>
              <a:t>технології</a:t>
            </a:r>
            <a:r>
              <a:rPr lang="uk-UA" sz="3600" dirty="0" smtClean="0"/>
              <a:t> розвивального навчання, технологія особистісно зорієнтованого навчання, метод проектів);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74642"/>
          </a:xfrm>
        </p:spPr>
        <p:txBody>
          <a:bodyPr>
            <a:noAutofit/>
          </a:bodyPr>
          <a:lstStyle/>
          <a:p>
            <a:r>
              <a:rPr lang="uk-UA" sz="2800" b="1" dirty="0" smtClean="0"/>
              <a:t>- організація індивідуалізації та диференціації навчання </a:t>
            </a:r>
            <a:r>
              <a:rPr lang="uk-UA" sz="2800" dirty="0" smtClean="0"/>
              <a:t>відповідно до учнівських потреб;</a:t>
            </a:r>
            <a:br>
              <a:rPr lang="uk-UA" sz="2800" dirty="0" smtClean="0"/>
            </a:br>
            <a:r>
              <a:rPr lang="uk-UA" sz="2800" dirty="0" smtClean="0"/>
              <a:t>- </a:t>
            </a:r>
            <a:r>
              <a:rPr lang="uk-UA" sz="2800" b="1" dirty="0" smtClean="0"/>
              <a:t>використання можливостей </a:t>
            </a:r>
            <a:r>
              <a:rPr lang="uk-UA" sz="2800" dirty="0" smtClean="0"/>
              <a:t>інформаційного простору ХХІ століття в навчальному процесі (використання медіатек шкільних бібліотек, обмін досвідом на форумах, в соціальних мережах та методичних порталах, угоди з видавництвами);</a:t>
            </a:r>
            <a:br>
              <a:rPr lang="uk-UA" sz="2800" dirty="0" smtClean="0"/>
            </a:br>
            <a:r>
              <a:rPr lang="uk-UA" sz="2800" dirty="0" smtClean="0"/>
              <a:t>- </a:t>
            </a:r>
            <a:r>
              <a:rPr lang="uk-UA" sz="2800" b="1" dirty="0" smtClean="0"/>
              <a:t>введення годин консультування </a:t>
            </a:r>
            <a:r>
              <a:rPr lang="uk-UA" sz="2800" dirty="0" smtClean="0"/>
              <a:t>(для обдарованих учнів, підготовка до ДПА та ЗНО, індивідуальна робота з учнями з низькою мотивацією до навчальної діяльності);</a:t>
            </a:r>
            <a:endParaRPr lang="ru-RU" sz="28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674"/>
          </a:xfrm>
        </p:spPr>
        <p:txBody>
          <a:bodyPr>
            <a:normAutofit/>
          </a:bodyPr>
          <a:lstStyle/>
          <a:p>
            <a:r>
              <a:rPr lang="uk-UA" sz="3200" b="1" dirty="0" smtClean="0"/>
              <a:t>- організація самоосвітньої роботи учнів та вчителів;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- </a:t>
            </a:r>
            <a:r>
              <a:rPr lang="uk-UA" sz="3200" b="1" dirty="0" smtClean="0"/>
              <a:t>моніторинг навчальних досягнень та результативності участі в турнірах, конкурсах, олімпіадах;</a:t>
            </a:r>
            <a:br>
              <a:rPr lang="uk-UA" sz="3200" b="1" dirty="0" smtClean="0"/>
            </a:br>
            <a:r>
              <a:rPr lang="ru-RU" sz="3200" b="1" dirty="0" smtClean="0"/>
              <a:t>- </a:t>
            </a:r>
            <a:r>
              <a:rPr lang="uk-UA" sz="3200" b="1" dirty="0" smtClean="0"/>
              <a:t>організація роботи гуртків і факультативів;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- </a:t>
            </a:r>
            <a:r>
              <a:rPr lang="uk-UA" sz="3200" b="1" dirty="0" smtClean="0"/>
              <a:t>активізація позакласної роботи з навчальних предметів;</a:t>
            </a:r>
            <a:r>
              <a:rPr lang="uk-UA" sz="3200" dirty="0" smtClean="0"/>
              <a:t/>
            </a:r>
            <a:br>
              <a:rPr lang="uk-UA" sz="3200" dirty="0" smtClean="0"/>
            </a:br>
            <a:r>
              <a:rPr lang="uk-UA" sz="3200" dirty="0" smtClean="0"/>
              <a:t>- </a:t>
            </a:r>
            <a:r>
              <a:rPr lang="uk-UA" sz="3200" b="1" dirty="0" smtClean="0"/>
              <a:t>розробка алгоритмів, пам’яток, інструкцій;</a:t>
            </a:r>
            <a:r>
              <a:rPr lang="uk-UA" sz="3200" dirty="0" smtClean="0"/>
              <a:t/>
            </a:r>
            <a:br>
              <a:rPr lang="uk-UA" sz="3200" dirty="0" smtClean="0"/>
            </a:br>
            <a:r>
              <a:rPr lang="uk-UA" sz="3200" dirty="0" smtClean="0"/>
              <a:t>- </a:t>
            </a:r>
            <a:r>
              <a:rPr lang="uk-UA" sz="3200" b="1" dirty="0" smtClean="0"/>
              <a:t>випуск та презентація продуктів творчої самоосвітньої діяльності;</a:t>
            </a:r>
            <a:endParaRPr lang="ru-RU" sz="32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>
            <a:normAutofit/>
          </a:bodyPr>
          <a:lstStyle/>
          <a:p>
            <a:r>
              <a:rPr lang="uk-UA" sz="3100" dirty="0" smtClean="0"/>
              <a:t>- </a:t>
            </a:r>
            <a:r>
              <a:rPr lang="uk-UA" sz="3100" b="1" dirty="0" smtClean="0"/>
              <a:t>відвідування </a:t>
            </a:r>
            <a:r>
              <a:rPr lang="uk-UA" sz="3100" i="1" dirty="0" smtClean="0"/>
              <a:t>(наставництво та атестація) </a:t>
            </a:r>
            <a:r>
              <a:rPr lang="uk-UA" sz="3100" b="1" dirty="0" smtClean="0"/>
              <a:t>та </a:t>
            </a:r>
            <a:r>
              <a:rPr lang="uk-UA" sz="3100" b="1" dirty="0" err="1" smtClean="0"/>
              <a:t>взаємовідвідування</a:t>
            </a:r>
            <a:r>
              <a:rPr lang="uk-UA" sz="3100" b="1" dirty="0" smtClean="0"/>
              <a:t> уроків </a:t>
            </a:r>
            <a:r>
              <a:rPr lang="uk-UA" sz="3100" i="1" dirty="0" smtClean="0"/>
              <a:t>(у дні відкритих дверей);</a:t>
            </a: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- </a:t>
            </a:r>
            <a:r>
              <a:rPr lang="uk-UA" sz="3100" b="1" dirty="0" smtClean="0"/>
              <a:t>контроль стану ведення зошитів </a:t>
            </a:r>
            <a:r>
              <a:rPr lang="uk-UA" sz="3100" dirty="0" smtClean="0"/>
              <a:t>з української мови та літератури </a:t>
            </a:r>
            <a:r>
              <a:rPr lang="uk-UA" sz="3100" i="1" dirty="0" smtClean="0"/>
              <a:t>(під час відвідування уроків);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- </a:t>
            </a:r>
            <a:r>
              <a:rPr lang="uk-UA" sz="3100" b="1" dirty="0" smtClean="0"/>
              <a:t>робота творчих груп </a:t>
            </a:r>
            <a:r>
              <a:rPr lang="uk-UA" sz="3100" dirty="0" smtClean="0"/>
              <a:t>вчителів української мови;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uk-UA" sz="3100" dirty="0" smtClean="0"/>
              <a:t> - </a:t>
            </a:r>
            <a:r>
              <a:rPr lang="uk-UA" sz="3100" b="1" dirty="0" smtClean="0"/>
              <a:t>організація тематичних заходів </a:t>
            </a:r>
            <a:r>
              <a:rPr lang="uk-UA" sz="3100" dirty="0" smtClean="0"/>
              <a:t>з нагоди свят та знаменних дат.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uk-UA" dirty="0" smtClean="0"/>
              <a:t> </a:t>
            </a:r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Autofit/>
          </a:bodyPr>
          <a:lstStyle/>
          <a:p>
            <a:r>
              <a:rPr lang="uk-UA" sz="3200" b="1" dirty="0" smtClean="0"/>
              <a:t>Розроблені заходи сприятимуть: </a:t>
            </a:r>
            <a:br>
              <a:rPr lang="uk-UA" sz="3200" b="1" dirty="0" smtClean="0"/>
            </a:br>
            <a:r>
              <a:rPr lang="uk-UA" sz="3200" dirty="0" smtClean="0"/>
              <a:t>- </a:t>
            </a:r>
            <a:r>
              <a:rPr lang="uk-UA" sz="3200" b="1" u="sng" dirty="0" smtClean="0"/>
              <a:t>формуванню мотивації </a:t>
            </a:r>
            <a:r>
              <a:rPr lang="uk-UA" sz="3200" dirty="0" smtClean="0"/>
              <a:t>до вивчення мови та літератури;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uk-UA" sz="3200" dirty="0" smtClean="0"/>
              <a:t>- </a:t>
            </a:r>
            <a:r>
              <a:rPr lang="uk-UA" sz="3200" b="1" dirty="0" smtClean="0"/>
              <a:t>розвитку вмінь вільно спілкуватися </a:t>
            </a:r>
            <a:r>
              <a:rPr lang="uk-UA" sz="3200" dirty="0" smtClean="0"/>
              <a:t>в різних ситуаціях, формулювати й висловлювати власну думку, розуміти інших людей, знаходити спільну мову з ними;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uk-UA" sz="3200" dirty="0" smtClean="0"/>
              <a:t>- </a:t>
            </a:r>
            <a:r>
              <a:rPr lang="uk-UA" sz="3200" b="1" u="sng" dirty="0" smtClean="0"/>
              <a:t>підвищенню </a:t>
            </a:r>
            <a:r>
              <a:rPr lang="uk-UA" sz="3200" b="1" u="sng" dirty="0" err="1" smtClean="0"/>
              <a:t>загальнолінгвістичного</a:t>
            </a:r>
            <a:r>
              <a:rPr lang="uk-UA" sz="3200" b="1" u="sng" dirty="0" smtClean="0"/>
              <a:t> рівня </a:t>
            </a:r>
            <a:r>
              <a:rPr lang="uk-UA" sz="3200" dirty="0" smtClean="0"/>
              <a:t>учнів, 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0666"/>
          </a:xfrm>
        </p:spPr>
        <p:txBody>
          <a:bodyPr>
            <a:normAutofit/>
          </a:bodyPr>
          <a:lstStyle/>
          <a:p>
            <a:r>
              <a:rPr lang="uk-UA" dirty="0" smtClean="0"/>
              <a:t>- </a:t>
            </a:r>
            <a:r>
              <a:rPr lang="uk-UA" sz="3600" b="1" u="sng" dirty="0" smtClean="0"/>
              <a:t>розширенню диференційованого навчання </a:t>
            </a:r>
            <a:r>
              <a:rPr lang="uk-UA" sz="3600" dirty="0" smtClean="0"/>
              <a:t>відповідно до запитів і здібностей школярів,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1" dirty="0" smtClean="0"/>
              <a:t>- </a:t>
            </a:r>
            <a:r>
              <a:rPr lang="uk-UA" sz="3600" b="1" u="sng" dirty="0" smtClean="0"/>
              <a:t>розвиткові гуманітарного мислення й мовного чуття</a:t>
            </a:r>
            <a:r>
              <a:rPr lang="uk-UA" sz="3600" dirty="0" smtClean="0"/>
              <a:t>, що спирається на філологічну компетентність,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1" dirty="0" smtClean="0"/>
              <a:t>- </a:t>
            </a:r>
            <a:r>
              <a:rPr lang="uk-UA" sz="3600" b="1" u="sng" dirty="0" smtClean="0"/>
              <a:t>формуванню духовного світу учнів</a:t>
            </a:r>
            <a:r>
              <a:rPr lang="uk-UA" sz="3600" dirty="0" smtClean="0"/>
              <a:t>, світоглядних уявлень, загальнолюдських ціннісних орієнтирів;</a:t>
            </a:r>
            <a:endParaRPr lang="ru-RU" sz="3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uk-UA" sz="2400" b="1" dirty="0" smtClean="0"/>
              <a:t>ОСНОВНІ ОЗНАКИ КУЛЬТУРИ МОВЛЕННЯ</a:t>
            </a:r>
            <a:endParaRPr lang="ru-RU" sz="2400" b="1" dirty="0"/>
          </a:p>
        </p:txBody>
      </p:sp>
      <p:graphicFrame>
        <p:nvGraphicFramePr>
          <p:cNvPr id="3" name="Схема 2"/>
          <p:cNvGraphicFramePr/>
          <p:nvPr/>
        </p:nvGraphicFramePr>
        <p:xfrm>
          <a:off x="0" y="908720"/>
          <a:ext cx="9144000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46650"/>
          </a:xfrm>
        </p:spPr>
        <p:txBody>
          <a:bodyPr>
            <a:normAutofit fontScale="90000"/>
          </a:bodyPr>
          <a:lstStyle/>
          <a:p>
            <a:r>
              <a:rPr lang="uk-UA" sz="4800" dirty="0" smtClean="0"/>
              <a:t>- </a:t>
            </a:r>
            <a:r>
              <a:rPr lang="uk-UA" sz="3600" u="sng" dirty="0" smtClean="0"/>
              <a:t>виробленню </a:t>
            </a:r>
            <a:r>
              <a:rPr lang="uk-UA" sz="3600" b="1" u="sng" dirty="0" smtClean="0"/>
              <a:t>вмінь орієнтуватися в потоці різноманітної інформації</a:t>
            </a:r>
            <a:r>
              <a:rPr lang="uk-UA" sz="3600" dirty="0" smtClean="0"/>
              <a:t>, знаходити, сприймати, аналізувати, оцінювати, застосовувати на практиці відомості, одержані в словесній чи іншій формі;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u="sng" dirty="0" smtClean="0"/>
              <a:t>- </a:t>
            </a:r>
            <a:r>
              <a:rPr lang="uk-UA" sz="3600" b="1" u="sng" dirty="0" smtClean="0"/>
              <a:t>формуванню вмінь </a:t>
            </a:r>
            <a:r>
              <a:rPr lang="uk-UA" sz="3600" u="sng" dirty="0" smtClean="0"/>
              <a:t>самостійно </a:t>
            </a:r>
            <a:r>
              <a:rPr lang="uk-UA" sz="3600" b="1" u="sng" dirty="0" smtClean="0"/>
              <a:t>здобувати лінгвістичні знання</a:t>
            </a:r>
            <a:r>
              <a:rPr lang="uk-UA" sz="3600" dirty="0" smtClean="0"/>
              <a:t>, працювати з науковою й довідковою філологічною літературою;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- </a:t>
            </a:r>
            <a:r>
              <a:rPr lang="uk-UA" sz="3600" b="1" u="sng" dirty="0" smtClean="0"/>
              <a:t>розвитку творчих здібностей учнів.</a:t>
            </a:r>
            <a:endParaRPr lang="ru-RU" sz="36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ФОТОЗВІТИ\Бібліотека\Семінар. 134\DSC039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ФОТОЗВІТИ\Бібліотека\Семінар. 134\DSC039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esktop\ФОТОЗВІТИ\Бібліотека\Семінар. 134\DSC039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Users\Пользователь\Pictures\ФОТОЗВІТИ\Семінар. 55 школа\DSC038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ШКОЛА МОЛОДОГО ВЧИТЕЛЯ «Розвиток </a:t>
            </a:r>
            <a:r>
              <a:rPr lang="ru-RU" sz="2800" dirty="0" err="1" smtClean="0"/>
              <a:t>пізнавальної</a:t>
            </a:r>
            <a:r>
              <a:rPr lang="ru-RU" sz="2800" dirty="0" smtClean="0"/>
              <a:t> </a:t>
            </a:r>
            <a:r>
              <a:rPr lang="ru-RU" sz="2800" dirty="0" err="1" smtClean="0"/>
              <a:t>активності</a:t>
            </a:r>
            <a:r>
              <a:rPr lang="ru-RU" sz="2800" dirty="0" smtClean="0"/>
              <a:t> шляхом </a:t>
            </a:r>
            <a:r>
              <a:rPr lang="ru-RU" sz="2800" dirty="0" err="1" smtClean="0"/>
              <a:t>позитивної</a:t>
            </a:r>
            <a:r>
              <a:rPr lang="ru-RU" sz="2800" dirty="0" smtClean="0"/>
              <a:t> </a:t>
            </a:r>
            <a:r>
              <a:rPr lang="ru-RU" sz="2800" dirty="0" err="1" smtClean="0"/>
              <a:t>мотивації</a:t>
            </a:r>
            <a:r>
              <a:rPr lang="ru-RU" sz="2800" dirty="0" smtClean="0"/>
              <a:t> на уроках» (на </a:t>
            </a:r>
            <a:r>
              <a:rPr lang="ru-RU" sz="2800" dirty="0" err="1" smtClean="0"/>
              <a:t>базі</a:t>
            </a:r>
            <a:r>
              <a:rPr lang="ru-RU" sz="2800" dirty="0" smtClean="0"/>
              <a:t> </a:t>
            </a:r>
            <a:r>
              <a:rPr lang="ru-RU" sz="2800" dirty="0" err="1" smtClean="0"/>
              <a:t>Харківської</a:t>
            </a:r>
            <a:r>
              <a:rPr lang="ru-RU" sz="2800" dirty="0" smtClean="0"/>
              <a:t> </a:t>
            </a:r>
            <a:r>
              <a:rPr lang="ru-RU" sz="2800" dirty="0" err="1" smtClean="0"/>
              <a:t>гімназії</a:t>
            </a:r>
            <a:r>
              <a:rPr lang="ru-RU" sz="2800" dirty="0" smtClean="0"/>
              <a:t> №172)</a:t>
            </a:r>
            <a:endParaRPr lang="ru-RU" sz="2800" dirty="0"/>
          </a:p>
        </p:txBody>
      </p:sp>
      <p:pic>
        <p:nvPicPr>
          <p:cNvPr id="4" name="Содержимое 3" descr="SAM_00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І районний конкурс учнівської творчості “З Шевченком у </a:t>
            </a:r>
            <a:r>
              <a:rPr lang="uk-UA" dirty="0" err="1" smtClean="0"/>
              <a:t>серці”</a:t>
            </a:r>
            <a:endParaRPr lang="ru-RU" dirty="0"/>
          </a:p>
        </p:txBody>
      </p:sp>
      <p:pic>
        <p:nvPicPr>
          <p:cNvPr id="4" name="Содержимое 3" descr="SAM_00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AM_0052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1201"/>
            <a:ext cx="9144000" cy="6856799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Роботи на конкурс </a:t>
            </a:r>
            <a:r>
              <a:rPr lang="uk-UA" dirty="0" err="1" smtClean="0"/>
              <a:t>“Мій</a:t>
            </a:r>
            <a:r>
              <a:rPr lang="uk-UA" dirty="0" smtClean="0"/>
              <a:t> </a:t>
            </a:r>
            <a:r>
              <a:rPr lang="uk-UA" dirty="0" err="1" smtClean="0"/>
              <a:t>родовід”</a:t>
            </a:r>
            <a:endParaRPr lang="ru-RU" dirty="0"/>
          </a:p>
        </p:txBody>
      </p:sp>
      <p:pic>
        <p:nvPicPr>
          <p:cNvPr id="4" name="Содержимое 3" descr="SAM_00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“МІЙ РОДОВІД”</a:t>
            </a:r>
            <a:endParaRPr lang="ru-RU" dirty="0"/>
          </a:p>
        </p:txBody>
      </p:sp>
      <p:pic>
        <p:nvPicPr>
          <p:cNvPr id="4" name="Содержимое 3" descr="SAM_00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274638"/>
            <a:ext cx="6059016" cy="610669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“</a:t>
            </a:r>
            <a:r>
              <a:rPr lang="ru-RU" sz="3200" dirty="0" err="1" smtClean="0">
                <a:latin typeface="Monotype Corsiva" pitchFamily="66" charset="0"/>
              </a:rPr>
              <a:t>Мова</a:t>
            </a:r>
            <a:r>
              <a:rPr lang="ru-RU" sz="3200" dirty="0" smtClean="0">
                <a:latin typeface="Monotype Corsiva" pitchFamily="66" charset="0"/>
              </a:rPr>
              <a:t> – </a:t>
            </a:r>
            <a:r>
              <a:rPr lang="ru-RU" sz="3200" dirty="0" err="1" smtClean="0">
                <a:latin typeface="Monotype Corsiva" pitchFamily="66" charset="0"/>
              </a:rPr>
              <a:t>це</a:t>
            </a:r>
            <a:r>
              <a:rPr lang="ru-RU" sz="3200" dirty="0" smtClean="0">
                <a:latin typeface="Monotype Corsiva" pitchFamily="66" charset="0"/>
              </a:rPr>
              <a:t> </a:t>
            </a:r>
            <a:r>
              <a:rPr lang="ru-RU" sz="3200" dirty="0" err="1" smtClean="0">
                <a:latin typeface="Monotype Corsiva" pitchFamily="66" charset="0"/>
              </a:rPr>
              <a:t>віконця</a:t>
            </a:r>
            <a:r>
              <a:rPr lang="ru-RU" sz="3200" dirty="0" smtClean="0">
                <a:latin typeface="Monotype Corsiva" pitchFamily="66" charset="0"/>
              </a:rPr>
              <a:t>, через </a:t>
            </a:r>
            <a:r>
              <a:rPr lang="ru-RU" sz="3200" dirty="0" err="1" smtClean="0">
                <a:latin typeface="Monotype Corsiva" pitchFamily="66" charset="0"/>
              </a:rPr>
              <a:t>які</a:t>
            </a:r>
            <a:r>
              <a:rPr lang="ru-RU" sz="3200" dirty="0" smtClean="0">
                <a:latin typeface="Monotype Corsiva" pitchFamily="66" charset="0"/>
              </a:rPr>
              <a:t> </a:t>
            </a:r>
            <a:r>
              <a:rPr lang="ru-RU" sz="3200" dirty="0" err="1" smtClean="0">
                <a:latin typeface="Monotype Corsiva" pitchFamily="66" charset="0"/>
              </a:rPr>
              <a:t>дитина</a:t>
            </a:r>
            <a:r>
              <a:rPr lang="ru-RU" sz="3200" dirty="0" smtClean="0">
                <a:latin typeface="Monotype Corsiva" pitchFamily="66" charset="0"/>
              </a:rPr>
              <a:t> </a:t>
            </a:r>
            <a:r>
              <a:rPr lang="ru-RU" sz="3200" dirty="0" err="1" smtClean="0">
                <a:latin typeface="Monotype Corsiva" pitchFamily="66" charset="0"/>
              </a:rPr>
              <a:t>бачить</a:t>
            </a:r>
            <a:r>
              <a:rPr lang="ru-RU" sz="3200" dirty="0" smtClean="0">
                <a:latin typeface="Monotype Corsiva" pitchFamily="66" charset="0"/>
              </a:rPr>
              <a:t> </a:t>
            </a:r>
            <a:r>
              <a:rPr lang="ru-RU" sz="3200" dirty="0" err="1" smtClean="0">
                <a:latin typeface="Monotype Corsiva" pitchFamily="66" charset="0"/>
              </a:rPr>
              <a:t>світ</a:t>
            </a:r>
            <a:r>
              <a:rPr lang="ru-RU" sz="3200" dirty="0" smtClean="0">
                <a:latin typeface="Monotype Corsiva" pitchFamily="66" charset="0"/>
              </a:rPr>
              <a:t>”. </a:t>
            </a:r>
            <a:br>
              <a:rPr lang="ru-RU" sz="3200" dirty="0" smtClean="0">
                <a:latin typeface="Monotype Corsiva" pitchFamily="66" charset="0"/>
              </a:rPr>
            </a:br>
            <a:r>
              <a:rPr lang="ru-RU" sz="3200" dirty="0" smtClean="0">
                <a:latin typeface="Monotype Corsiva" pitchFamily="66" charset="0"/>
              </a:rPr>
              <a:t/>
            </a:r>
            <a:br>
              <a:rPr lang="ru-RU" sz="3200" dirty="0" smtClean="0">
                <a:latin typeface="Monotype Corsiva" pitchFamily="66" charset="0"/>
              </a:rPr>
            </a:br>
            <a:r>
              <a:rPr lang="ru-RU" sz="3200" dirty="0" smtClean="0">
                <a:latin typeface="Monotype Corsiva" pitchFamily="66" charset="0"/>
              </a:rPr>
              <a:t>“</a:t>
            </a:r>
            <a:r>
              <a:rPr lang="ru-RU" sz="3200" dirty="0" err="1" smtClean="0">
                <a:latin typeface="Monotype Corsiva" pitchFamily="66" charset="0"/>
              </a:rPr>
              <a:t>Багата</a:t>
            </a:r>
            <a:r>
              <a:rPr lang="ru-RU" sz="3200" dirty="0" smtClean="0">
                <a:latin typeface="Monotype Corsiva" pitchFamily="66" charset="0"/>
              </a:rPr>
              <a:t> </a:t>
            </a:r>
            <a:r>
              <a:rPr lang="ru-RU" sz="3200" dirty="0" err="1" smtClean="0">
                <a:latin typeface="Monotype Corsiva" pitchFamily="66" charset="0"/>
              </a:rPr>
              <a:t>мова</a:t>
            </a:r>
            <a:r>
              <a:rPr lang="ru-RU" sz="3200" dirty="0" smtClean="0">
                <a:latin typeface="Monotype Corsiva" pitchFamily="66" charset="0"/>
              </a:rPr>
              <a:t> – </a:t>
            </a:r>
            <a:r>
              <a:rPr lang="ru-RU" sz="3200" dirty="0" err="1" smtClean="0">
                <a:latin typeface="Monotype Corsiva" pitchFamily="66" charset="0"/>
              </a:rPr>
              <a:t>багатий</a:t>
            </a:r>
            <a:r>
              <a:rPr lang="ru-RU" sz="3200" dirty="0" smtClean="0">
                <a:latin typeface="Monotype Corsiva" pitchFamily="66" charset="0"/>
              </a:rPr>
              <a:t> </a:t>
            </a:r>
            <a:r>
              <a:rPr lang="ru-RU" sz="3200" dirty="0" err="1" smtClean="0">
                <a:latin typeface="Monotype Corsiva" pitchFamily="66" charset="0"/>
              </a:rPr>
              <a:t>духовний</a:t>
            </a:r>
            <a:r>
              <a:rPr lang="ru-RU" sz="3200" dirty="0" smtClean="0">
                <a:latin typeface="Monotype Corsiva" pitchFamily="66" charset="0"/>
              </a:rPr>
              <a:t> </a:t>
            </a:r>
            <a:r>
              <a:rPr lang="ru-RU" sz="3200" dirty="0" err="1" smtClean="0">
                <a:latin typeface="Monotype Corsiva" pitchFamily="66" charset="0"/>
              </a:rPr>
              <a:t>світ</a:t>
            </a:r>
            <a:r>
              <a:rPr lang="ru-RU" sz="3200" dirty="0" smtClean="0">
                <a:latin typeface="Monotype Corsiva" pitchFamily="66" charset="0"/>
              </a:rPr>
              <a:t>, </a:t>
            </a:r>
            <a:r>
              <a:rPr lang="ru-RU" sz="3200" dirty="0" err="1" smtClean="0">
                <a:latin typeface="Monotype Corsiva" pitchFamily="66" charset="0"/>
              </a:rPr>
              <a:t>розвинуте</a:t>
            </a:r>
            <a:r>
              <a:rPr lang="ru-RU" sz="3200" dirty="0" smtClean="0">
                <a:latin typeface="Monotype Corsiva" pitchFamily="66" charset="0"/>
              </a:rPr>
              <a:t> </a:t>
            </a:r>
            <a:r>
              <a:rPr lang="ru-RU" sz="3200" dirty="0" err="1" smtClean="0">
                <a:latin typeface="Monotype Corsiva" pitchFamily="66" charset="0"/>
              </a:rPr>
              <a:t>почуття</a:t>
            </a:r>
            <a:r>
              <a:rPr lang="ru-RU" sz="3200" dirty="0" smtClean="0">
                <a:latin typeface="Monotype Corsiva" pitchFamily="66" charset="0"/>
              </a:rPr>
              <a:t> </a:t>
            </a:r>
            <a:r>
              <a:rPr lang="ru-RU" sz="3200" dirty="0" err="1" smtClean="0">
                <a:latin typeface="Monotype Corsiva" pitchFamily="66" charset="0"/>
              </a:rPr>
              <a:t>краси</a:t>
            </a:r>
            <a:r>
              <a:rPr lang="ru-RU" sz="3200" dirty="0" smtClean="0">
                <a:latin typeface="Monotype Corsiva" pitchFamily="66" charset="0"/>
              </a:rPr>
              <a:t> слова – </a:t>
            </a:r>
            <a:r>
              <a:rPr lang="ru-RU" sz="3200" dirty="0" err="1" smtClean="0">
                <a:latin typeface="Monotype Corsiva" pitchFamily="66" charset="0"/>
              </a:rPr>
              <a:t>висока</a:t>
            </a:r>
            <a:r>
              <a:rPr lang="ru-RU" sz="3200" dirty="0" smtClean="0">
                <a:latin typeface="Monotype Corsiva" pitchFamily="66" charset="0"/>
              </a:rPr>
              <a:t> моральна культура. </a:t>
            </a:r>
            <a:r>
              <a:rPr lang="ru-RU" sz="3200" dirty="0" err="1" smtClean="0">
                <a:latin typeface="Monotype Corsiva" pitchFamily="66" charset="0"/>
              </a:rPr>
              <a:t>Убогість</a:t>
            </a:r>
            <a:r>
              <a:rPr lang="ru-RU" sz="3200" dirty="0" smtClean="0">
                <a:latin typeface="Monotype Corsiva" pitchFamily="66" charset="0"/>
              </a:rPr>
              <a:t> слова – </a:t>
            </a:r>
            <a:r>
              <a:rPr lang="ru-RU" sz="3200" dirty="0" err="1" smtClean="0">
                <a:latin typeface="Monotype Corsiva" pitchFamily="66" charset="0"/>
              </a:rPr>
              <a:t>це</a:t>
            </a:r>
            <a:r>
              <a:rPr lang="ru-RU" sz="3200" dirty="0" smtClean="0">
                <a:latin typeface="Monotype Corsiva" pitchFamily="66" charset="0"/>
              </a:rPr>
              <a:t> </a:t>
            </a:r>
            <a:r>
              <a:rPr lang="ru-RU" sz="3200" dirty="0" err="1" smtClean="0">
                <a:latin typeface="Monotype Corsiva" pitchFamily="66" charset="0"/>
              </a:rPr>
              <a:t>убогість</a:t>
            </a:r>
            <a:r>
              <a:rPr lang="ru-RU" sz="3200" dirty="0" smtClean="0">
                <a:latin typeface="Monotype Corsiva" pitchFamily="66" charset="0"/>
              </a:rPr>
              <a:t> думки, а </a:t>
            </a:r>
            <a:r>
              <a:rPr lang="ru-RU" sz="3200" dirty="0" err="1" smtClean="0">
                <a:latin typeface="Monotype Corsiva" pitchFamily="66" charset="0"/>
              </a:rPr>
              <a:t>убогість</a:t>
            </a:r>
            <a:r>
              <a:rPr lang="ru-RU" sz="3200" dirty="0" smtClean="0">
                <a:latin typeface="Monotype Corsiva" pitchFamily="66" charset="0"/>
              </a:rPr>
              <a:t> думки </a:t>
            </a:r>
            <a:r>
              <a:rPr lang="ru-RU" sz="3200" dirty="0" err="1" smtClean="0">
                <a:latin typeface="Monotype Corsiva" pitchFamily="66" charset="0"/>
              </a:rPr>
              <a:t>веде</a:t>
            </a:r>
            <a:r>
              <a:rPr lang="ru-RU" sz="3200" dirty="0" smtClean="0">
                <a:latin typeface="Monotype Corsiva" pitchFamily="66" charset="0"/>
              </a:rPr>
              <a:t> до </a:t>
            </a:r>
            <a:r>
              <a:rPr lang="ru-RU" sz="3200" dirty="0" err="1" smtClean="0">
                <a:latin typeface="Monotype Corsiva" pitchFamily="66" charset="0"/>
              </a:rPr>
              <a:t>моральної</a:t>
            </a:r>
            <a:r>
              <a:rPr lang="ru-RU" sz="3200" dirty="0" smtClean="0">
                <a:latin typeface="Monotype Corsiva" pitchFamily="66" charset="0"/>
              </a:rPr>
              <a:t>, </a:t>
            </a:r>
            <a:r>
              <a:rPr lang="ru-RU" sz="3200" dirty="0" err="1" smtClean="0">
                <a:latin typeface="Monotype Corsiva" pitchFamily="66" charset="0"/>
              </a:rPr>
              <a:t>інтелектуальної</a:t>
            </a:r>
            <a:r>
              <a:rPr lang="ru-RU" sz="3200" dirty="0" smtClean="0">
                <a:latin typeface="Monotype Corsiva" pitchFamily="66" charset="0"/>
              </a:rPr>
              <a:t>, </a:t>
            </a:r>
            <a:r>
              <a:rPr lang="ru-RU" sz="3200" dirty="0" err="1" smtClean="0">
                <a:latin typeface="Monotype Corsiva" pitchFamily="66" charset="0"/>
              </a:rPr>
              <a:t>емоційної</a:t>
            </a:r>
            <a:r>
              <a:rPr lang="ru-RU" sz="3200" dirty="0" smtClean="0">
                <a:latin typeface="Monotype Corsiva" pitchFamily="66" charset="0"/>
              </a:rPr>
              <a:t>, </a:t>
            </a:r>
            <a:r>
              <a:rPr lang="ru-RU" sz="3200" dirty="0" err="1" smtClean="0">
                <a:latin typeface="Monotype Corsiva" pitchFamily="66" charset="0"/>
              </a:rPr>
              <a:t>естетичної</a:t>
            </a:r>
            <a:r>
              <a:rPr lang="ru-RU" sz="3200" dirty="0" smtClean="0">
                <a:latin typeface="Monotype Corsiva" pitchFamily="66" charset="0"/>
              </a:rPr>
              <a:t> </a:t>
            </a:r>
            <a:r>
              <a:rPr lang="ru-RU" sz="3200" dirty="0" err="1" smtClean="0">
                <a:latin typeface="Monotype Corsiva" pitchFamily="66" charset="0"/>
              </a:rPr>
              <a:t>товстошкірості</a:t>
            </a:r>
            <a:r>
              <a:rPr lang="ru-RU" sz="3200" dirty="0" smtClean="0">
                <a:latin typeface="Monotype Corsiva" pitchFamily="66" charset="0"/>
              </a:rPr>
              <a:t>” </a:t>
            </a:r>
            <a:br>
              <a:rPr lang="ru-RU" sz="3200" dirty="0" smtClean="0">
                <a:latin typeface="Monotype Corsiva" pitchFamily="66" charset="0"/>
              </a:rPr>
            </a:br>
            <a:r>
              <a:rPr lang="ru-RU" sz="3200" dirty="0" smtClean="0">
                <a:latin typeface="Monotype Corsiva" pitchFamily="66" charset="0"/>
              </a:rPr>
              <a:t/>
            </a:r>
            <a:br>
              <a:rPr lang="ru-RU" sz="3200" dirty="0" smtClean="0">
                <a:latin typeface="Monotype Corsiva" pitchFamily="66" charset="0"/>
              </a:rPr>
            </a:br>
            <a:r>
              <a:rPr lang="ru-RU" sz="2200" dirty="0" smtClean="0">
                <a:latin typeface="Monotype Corsiva" pitchFamily="66" charset="0"/>
              </a:rPr>
              <a:t>Василь  </a:t>
            </a:r>
            <a:r>
              <a:rPr lang="ru-RU" sz="2200" dirty="0" err="1" smtClean="0">
                <a:latin typeface="Monotype Corsiva" pitchFamily="66" charset="0"/>
              </a:rPr>
              <a:t>Олександрович</a:t>
            </a:r>
            <a:r>
              <a:rPr lang="ru-RU" sz="2200" dirty="0" smtClean="0">
                <a:latin typeface="Monotype Corsiva" pitchFamily="66" charset="0"/>
              </a:rPr>
              <a:t> </a:t>
            </a:r>
            <a:r>
              <a:rPr lang="ru-RU" sz="2200" dirty="0" err="1" smtClean="0">
                <a:latin typeface="Monotype Corsiva" pitchFamily="66" charset="0"/>
              </a:rPr>
              <a:t>Сухомлинський</a:t>
            </a:r>
            <a:endParaRPr lang="ru-RU" sz="2200" dirty="0">
              <a:latin typeface="Monotype Corsiva" pitchFamily="66" charset="0"/>
            </a:endParaRPr>
          </a:p>
        </p:txBody>
      </p:sp>
      <p:pic>
        <p:nvPicPr>
          <p:cNvPr id="5122" name="Picture 2" descr="Сухомлинський 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1905000" cy="243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0232" y="274638"/>
            <a:ext cx="2026568" cy="5530626"/>
          </a:xfrm>
        </p:spPr>
        <p:txBody>
          <a:bodyPr>
            <a:normAutofit/>
          </a:bodyPr>
          <a:lstStyle/>
          <a:p>
            <a:r>
              <a:rPr lang="uk-UA" dirty="0" smtClean="0"/>
              <a:t>Обмін </a:t>
            </a:r>
            <a:r>
              <a:rPr lang="uk-UA" dirty="0" err="1" smtClean="0"/>
              <a:t>досві-дом</a:t>
            </a:r>
            <a:endParaRPr lang="ru-RU" dirty="0"/>
          </a:p>
        </p:txBody>
      </p:sp>
      <p:pic>
        <p:nvPicPr>
          <p:cNvPr id="4" name="Содержимое 3" descr="8534B720-1D60-4946-AE0D-8C7B34400ED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165426" cy="6453336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украинцы 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403648" y="0"/>
            <a:ext cx="6516216" cy="6477592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украинцы 2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763688" y="404664"/>
            <a:ext cx="6156176" cy="6119686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украинцы 3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259632" y="0"/>
            <a:ext cx="6732240" cy="6692336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Семінар-практикум для учнів та вчителів </a:t>
            </a:r>
            <a:r>
              <a:rPr lang="uk-UA" dirty="0" err="1" smtClean="0"/>
              <a:t>“Ораторська</a:t>
            </a:r>
            <a:r>
              <a:rPr lang="uk-UA" dirty="0" smtClean="0"/>
              <a:t> </a:t>
            </a:r>
            <a:r>
              <a:rPr lang="uk-UA" dirty="0" err="1" smtClean="0"/>
              <a:t>майстерність”</a:t>
            </a:r>
            <a:r>
              <a:rPr lang="uk-UA" dirty="0" smtClean="0"/>
              <a:t> (10 жовтня 2011 року)</a:t>
            </a:r>
            <a:endParaRPr lang="ru-RU" dirty="0"/>
          </a:p>
        </p:txBody>
      </p:sp>
      <p:pic>
        <p:nvPicPr>
          <p:cNvPr id="4" name="Содержимое 3" descr="5-А 20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2332037"/>
            <a:ext cx="5748493" cy="4525963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Пользователь\Documents\Ораторське мистецтв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734157"/>
            <a:ext cx="7344816" cy="54974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Пользователь\Documents\Ораторське. 10.10.2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4521636" cy="3384376"/>
          </a:xfrm>
          <a:prstGeom prst="rect">
            <a:avLst/>
          </a:prstGeom>
          <a:noFill/>
        </p:spPr>
      </p:pic>
      <p:pic>
        <p:nvPicPr>
          <p:cNvPr id="54275" name="Picture 3" descr="C:\Users\Пользователь\Documents\Ораторське. 16-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3094611"/>
            <a:ext cx="5028009" cy="37633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5098578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Семінар-практикум для керівників ШМО вчителів української мови за темою </a:t>
            </a:r>
            <a:r>
              <a:rPr lang="uk-UA" dirty="0" err="1" smtClean="0"/>
              <a:t>“Інноваційні</a:t>
            </a:r>
            <a:r>
              <a:rPr lang="uk-UA" dirty="0" smtClean="0"/>
              <a:t> підходи до підвищення ефективності </a:t>
            </a:r>
            <a:r>
              <a:rPr lang="uk-UA" dirty="0" err="1" smtClean="0"/>
              <a:t>уроку”</a:t>
            </a:r>
            <a:r>
              <a:rPr lang="uk-UA" dirty="0" smtClean="0"/>
              <a:t> (на базі Харківського педагогічного ліцею №4 Харківської міської ради Харківської області)</a:t>
            </a:r>
            <a:endParaRPr lang="ru-RU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Autofit/>
          </a:bodyPr>
          <a:lstStyle/>
          <a:p>
            <a:r>
              <a:rPr lang="ru-RU" sz="3200" dirty="0" err="1" smtClean="0"/>
              <a:t>Семінар-практикум</a:t>
            </a:r>
            <a:r>
              <a:rPr lang="ru-RU" sz="3200" dirty="0" smtClean="0"/>
              <a:t> «Розвиток </a:t>
            </a:r>
            <a:r>
              <a:rPr lang="ru-RU" sz="3200" dirty="0" err="1" smtClean="0"/>
              <a:t>пізнавальної</a:t>
            </a:r>
            <a:r>
              <a:rPr lang="ru-RU" sz="3200" dirty="0" smtClean="0"/>
              <a:t> </a:t>
            </a:r>
            <a:r>
              <a:rPr lang="ru-RU" sz="3200" dirty="0" err="1" smtClean="0"/>
              <a:t>компетентності</a:t>
            </a:r>
            <a:r>
              <a:rPr lang="ru-RU" sz="3200" dirty="0" smtClean="0"/>
              <a:t> </a:t>
            </a:r>
            <a:r>
              <a:rPr lang="ru-RU" sz="3200" dirty="0" err="1" smtClean="0"/>
              <a:t>школярів</a:t>
            </a:r>
            <a:r>
              <a:rPr lang="ru-RU" sz="3200" dirty="0" smtClean="0"/>
              <a:t> на уроках </a:t>
            </a:r>
            <a:r>
              <a:rPr lang="ru-RU" sz="3200" dirty="0" err="1" smtClean="0"/>
              <a:t>української</a:t>
            </a:r>
            <a:r>
              <a:rPr lang="ru-RU" sz="3200" dirty="0" smtClean="0"/>
              <a:t> </a:t>
            </a:r>
            <a:r>
              <a:rPr lang="ru-RU" sz="3200" dirty="0" err="1" smtClean="0"/>
              <a:t>мови</a:t>
            </a:r>
            <a:r>
              <a:rPr lang="ru-RU" sz="3200" dirty="0" smtClean="0"/>
              <a:t> та літератури» </a:t>
            </a:r>
            <a:br>
              <a:rPr lang="ru-RU" sz="3200" dirty="0" smtClean="0"/>
            </a:br>
            <a:r>
              <a:rPr lang="ru-RU" sz="3200" dirty="0" smtClean="0"/>
              <a:t>(10.11.2012, ХСШ №17).</a:t>
            </a:r>
            <a:endParaRPr lang="ru-RU" sz="3200" dirty="0"/>
          </a:p>
        </p:txBody>
      </p:sp>
      <p:pic>
        <p:nvPicPr>
          <p:cNvPr id="4" name="Содержимое 3" descr="E2605B13-D1A7-4D02-AFB3-B112D69C7DF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2381250"/>
            <a:ext cx="6667500" cy="4476750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Київський. Семінар. 17 школа..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483768" y="0"/>
            <a:ext cx="4355976" cy="6536257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674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latin typeface="Monotype Corsiva" pitchFamily="66" charset="0"/>
              </a:rPr>
              <a:t>”В руках </a:t>
            </a:r>
            <a:r>
              <a:rPr lang="ru-RU" sz="3200" i="1" dirty="0" err="1" smtClean="0">
                <a:latin typeface="Monotype Corsiva" pitchFamily="66" charset="0"/>
              </a:rPr>
              <a:t>вихователя</a:t>
            </a:r>
            <a:r>
              <a:rPr lang="ru-RU" sz="3200" i="1" dirty="0" smtClean="0">
                <a:latin typeface="Monotype Corsiva" pitchFamily="66" charset="0"/>
              </a:rPr>
              <a:t> слово – </a:t>
            </a:r>
            <a:r>
              <a:rPr lang="ru-RU" sz="3200" i="1" dirty="0" err="1" smtClean="0">
                <a:latin typeface="Monotype Corsiva" pitchFamily="66" charset="0"/>
              </a:rPr>
              <a:t>такий</a:t>
            </a:r>
            <a:r>
              <a:rPr lang="ru-RU" sz="3200" i="1" dirty="0" smtClean="0">
                <a:latin typeface="Monotype Corsiva" pitchFamily="66" charset="0"/>
              </a:rPr>
              <a:t> же </a:t>
            </a:r>
            <a:r>
              <a:rPr lang="ru-RU" sz="3200" i="1" dirty="0" err="1" smtClean="0">
                <a:latin typeface="Monotype Corsiva" pitchFamily="66" charset="0"/>
              </a:rPr>
              <a:t>могутній</a:t>
            </a:r>
            <a:r>
              <a:rPr lang="ru-RU" sz="3200" i="1" dirty="0" smtClean="0">
                <a:latin typeface="Monotype Corsiva" pitchFamily="66" charset="0"/>
              </a:rPr>
              <a:t> </a:t>
            </a:r>
            <a:r>
              <a:rPr lang="ru-RU" sz="3200" i="1" dirty="0" err="1" smtClean="0">
                <a:latin typeface="Monotype Corsiva" pitchFamily="66" charset="0"/>
              </a:rPr>
              <a:t>засіб</a:t>
            </a:r>
            <a:r>
              <a:rPr lang="ru-RU" sz="3200" i="1" dirty="0" smtClean="0">
                <a:latin typeface="Monotype Corsiva" pitchFamily="66" charset="0"/>
              </a:rPr>
              <a:t>, як </a:t>
            </a:r>
            <a:r>
              <a:rPr lang="ru-RU" sz="3200" i="1" dirty="0" err="1" smtClean="0">
                <a:latin typeface="Monotype Corsiva" pitchFamily="66" charset="0"/>
              </a:rPr>
              <a:t>музичний</a:t>
            </a:r>
            <a:r>
              <a:rPr lang="ru-RU" sz="3200" i="1" dirty="0" smtClean="0">
                <a:latin typeface="Monotype Corsiva" pitchFamily="66" charset="0"/>
              </a:rPr>
              <a:t> </a:t>
            </a:r>
            <a:r>
              <a:rPr lang="ru-RU" sz="3200" i="1" dirty="0" err="1" smtClean="0">
                <a:latin typeface="Monotype Corsiva" pitchFamily="66" charset="0"/>
              </a:rPr>
              <a:t>інструмент</a:t>
            </a:r>
            <a:r>
              <a:rPr lang="ru-RU" sz="3200" i="1" dirty="0" smtClean="0">
                <a:latin typeface="Monotype Corsiva" pitchFamily="66" charset="0"/>
              </a:rPr>
              <a:t> в руках </a:t>
            </a:r>
            <a:r>
              <a:rPr lang="ru-RU" sz="3200" i="1" dirty="0" err="1" smtClean="0">
                <a:latin typeface="Monotype Corsiva" pitchFamily="66" charset="0"/>
              </a:rPr>
              <a:t>музиканта</a:t>
            </a:r>
            <a:r>
              <a:rPr lang="ru-RU" sz="3200" i="1" dirty="0" smtClean="0">
                <a:latin typeface="Monotype Corsiva" pitchFamily="66" charset="0"/>
              </a:rPr>
              <a:t>, як </a:t>
            </a:r>
            <a:r>
              <a:rPr lang="ru-RU" sz="3200" i="1" dirty="0" err="1" smtClean="0">
                <a:latin typeface="Monotype Corsiva" pitchFamily="66" charset="0"/>
              </a:rPr>
              <a:t>фарби</a:t>
            </a:r>
            <a:r>
              <a:rPr lang="ru-RU" sz="3200" i="1" dirty="0" smtClean="0">
                <a:latin typeface="Monotype Corsiva" pitchFamily="66" charset="0"/>
              </a:rPr>
              <a:t> в руках </a:t>
            </a:r>
            <a:r>
              <a:rPr lang="ru-RU" sz="3200" i="1" dirty="0" err="1" smtClean="0">
                <a:latin typeface="Monotype Corsiva" pitchFamily="66" charset="0"/>
              </a:rPr>
              <a:t>живописця</a:t>
            </a:r>
            <a:r>
              <a:rPr lang="ru-RU" sz="3200" i="1" dirty="0" smtClean="0">
                <a:latin typeface="Monotype Corsiva" pitchFamily="66" charset="0"/>
              </a:rPr>
              <a:t>, як </a:t>
            </a:r>
            <a:r>
              <a:rPr lang="ru-RU" sz="3200" i="1" dirty="0" err="1" smtClean="0">
                <a:latin typeface="Monotype Corsiva" pitchFamily="66" charset="0"/>
              </a:rPr>
              <a:t>різець</a:t>
            </a:r>
            <a:r>
              <a:rPr lang="ru-RU" sz="3200" i="1" dirty="0" smtClean="0">
                <a:latin typeface="Monotype Corsiva" pitchFamily="66" charset="0"/>
              </a:rPr>
              <a:t> і </a:t>
            </a:r>
            <a:r>
              <a:rPr lang="ru-RU" sz="3200" i="1" dirty="0" err="1" smtClean="0">
                <a:latin typeface="Monotype Corsiva" pitchFamily="66" charset="0"/>
              </a:rPr>
              <a:t>мармур</a:t>
            </a:r>
            <a:r>
              <a:rPr lang="ru-RU" sz="3200" i="1" dirty="0" smtClean="0">
                <a:latin typeface="Monotype Corsiva" pitchFamily="66" charset="0"/>
              </a:rPr>
              <a:t> в руках скульптора” </a:t>
            </a:r>
            <a:br>
              <a:rPr lang="ru-RU" sz="3200" i="1" dirty="0" smtClean="0">
                <a:latin typeface="Monotype Corsiva" pitchFamily="66" charset="0"/>
              </a:rPr>
            </a:br>
            <a:r>
              <a:rPr lang="ru-RU" sz="3200" i="1" dirty="0" smtClean="0">
                <a:latin typeface="Monotype Corsiva" pitchFamily="66" charset="0"/>
              </a:rPr>
              <a:t/>
            </a:r>
            <a:br>
              <a:rPr lang="ru-RU" sz="3200" i="1" dirty="0" smtClean="0">
                <a:latin typeface="Monotype Corsiva" pitchFamily="66" charset="0"/>
              </a:rPr>
            </a:br>
            <a:r>
              <a:rPr lang="ru-RU" sz="3200" dirty="0" smtClean="0">
                <a:latin typeface="Monotype Corsiva" pitchFamily="66" charset="0"/>
              </a:rPr>
              <a:t>“…</a:t>
            </a:r>
            <a:r>
              <a:rPr lang="ru-RU" sz="3200" dirty="0" err="1" smtClean="0">
                <a:latin typeface="Monotype Corsiva" pitchFamily="66" charset="0"/>
              </a:rPr>
              <a:t>щоб</a:t>
            </a:r>
            <a:r>
              <a:rPr lang="ru-RU" sz="3200" dirty="0" smtClean="0">
                <a:latin typeface="Monotype Corsiva" pitchFamily="66" charset="0"/>
              </a:rPr>
              <a:t> слово не стало батогом, </a:t>
            </a:r>
            <a:r>
              <a:rPr lang="ru-RU" sz="3200" dirty="0" err="1" smtClean="0">
                <a:latin typeface="Monotype Corsiva" pitchFamily="66" charset="0"/>
              </a:rPr>
              <a:t>який</a:t>
            </a:r>
            <a:r>
              <a:rPr lang="ru-RU" sz="3200" dirty="0" smtClean="0">
                <a:latin typeface="Monotype Corsiva" pitchFamily="66" charset="0"/>
              </a:rPr>
              <a:t>, </a:t>
            </a:r>
            <a:r>
              <a:rPr lang="ru-RU" sz="3200" dirty="0" err="1" smtClean="0">
                <a:latin typeface="Monotype Corsiva" pitchFamily="66" charset="0"/>
              </a:rPr>
              <a:t>торкаючись</a:t>
            </a:r>
            <a:r>
              <a:rPr lang="ru-RU" sz="3200" dirty="0" smtClean="0">
                <a:latin typeface="Monotype Corsiva" pitchFamily="66" charset="0"/>
              </a:rPr>
              <a:t> </a:t>
            </a:r>
            <a:r>
              <a:rPr lang="ru-RU" sz="3200" dirty="0" err="1" smtClean="0">
                <a:latin typeface="Monotype Corsiva" pitchFamily="66" charset="0"/>
              </a:rPr>
              <a:t>ніжного</a:t>
            </a:r>
            <a:r>
              <a:rPr lang="ru-RU" sz="3200" dirty="0" smtClean="0">
                <a:latin typeface="Monotype Corsiva" pitchFamily="66" charset="0"/>
              </a:rPr>
              <a:t> </a:t>
            </a:r>
            <a:r>
              <a:rPr lang="ru-RU" sz="3200" dirty="0" err="1" smtClean="0">
                <a:latin typeface="Monotype Corsiva" pitchFamily="66" charset="0"/>
              </a:rPr>
              <a:t>тіла</a:t>
            </a:r>
            <a:r>
              <a:rPr lang="ru-RU" sz="3200" dirty="0" smtClean="0">
                <a:latin typeface="Monotype Corsiva" pitchFamily="66" charset="0"/>
              </a:rPr>
              <a:t>, </a:t>
            </a:r>
            <a:r>
              <a:rPr lang="ru-RU" sz="3200" dirty="0" err="1" smtClean="0">
                <a:latin typeface="Monotype Corsiva" pitchFamily="66" charset="0"/>
              </a:rPr>
              <a:t>обпалює</a:t>
            </a:r>
            <a:r>
              <a:rPr lang="ru-RU" sz="3200" dirty="0" smtClean="0">
                <a:latin typeface="Monotype Corsiva" pitchFamily="66" charset="0"/>
              </a:rPr>
              <a:t>, </a:t>
            </a:r>
            <a:r>
              <a:rPr lang="ru-RU" sz="3200" dirty="0" err="1" smtClean="0">
                <a:latin typeface="Monotype Corsiva" pitchFamily="66" charset="0"/>
              </a:rPr>
              <a:t>залишаючи</a:t>
            </a:r>
            <a:r>
              <a:rPr lang="ru-RU" sz="3200" dirty="0" smtClean="0">
                <a:latin typeface="Monotype Corsiva" pitchFamily="66" charset="0"/>
              </a:rPr>
              <a:t> на все </a:t>
            </a:r>
            <a:r>
              <a:rPr lang="ru-RU" sz="3200" dirty="0" err="1" smtClean="0">
                <a:latin typeface="Monotype Corsiva" pitchFamily="66" charset="0"/>
              </a:rPr>
              <a:t>життя</a:t>
            </a:r>
            <a:r>
              <a:rPr lang="ru-RU" sz="3200" dirty="0" smtClean="0">
                <a:latin typeface="Monotype Corsiva" pitchFamily="66" charset="0"/>
              </a:rPr>
              <a:t> </a:t>
            </a:r>
            <a:r>
              <a:rPr lang="ru-RU" sz="3200" dirty="0" err="1" smtClean="0">
                <a:latin typeface="Monotype Corsiva" pitchFamily="66" charset="0"/>
              </a:rPr>
              <a:t>грубі</a:t>
            </a:r>
            <a:r>
              <a:rPr lang="ru-RU" sz="3200" dirty="0" smtClean="0">
                <a:latin typeface="Monotype Corsiva" pitchFamily="66" charset="0"/>
              </a:rPr>
              <a:t> </a:t>
            </a:r>
            <a:r>
              <a:rPr lang="ru-RU" sz="3200" dirty="0" err="1" smtClean="0">
                <a:latin typeface="Monotype Corsiva" pitchFamily="66" charset="0"/>
              </a:rPr>
              <a:t>рубці</a:t>
            </a:r>
            <a:r>
              <a:rPr lang="ru-RU" sz="3200" dirty="0" smtClean="0">
                <a:latin typeface="Monotype Corsiva" pitchFamily="66" charset="0"/>
              </a:rPr>
              <a:t>. Слово </a:t>
            </a:r>
            <a:r>
              <a:rPr lang="ru-RU" sz="3200" dirty="0" err="1" smtClean="0">
                <a:latin typeface="Monotype Corsiva" pitchFamily="66" charset="0"/>
              </a:rPr>
              <a:t>оберігає</a:t>
            </a:r>
            <a:r>
              <a:rPr lang="ru-RU" sz="3200" dirty="0" smtClean="0">
                <a:latin typeface="Monotype Corsiva" pitchFamily="66" charset="0"/>
              </a:rPr>
              <a:t> душу… </a:t>
            </a:r>
            <a:r>
              <a:rPr lang="ru-RU" sz="3200" dirty="0" err="1" smtClean="0">
                <a:latin typeface="Monotype Corsiva" pitchFamily="66" charset="0"/>
              </a:rPr>
              <a:t>тільки</a:t>
            </a:r>
            <a:r>
              <a:rPr lang="ru-RU" sz="3200" dirty="0" smtClean="0">
                <a:latin typeface="Monotype Corsiva" pitchFamily="66" charset="0"/>
              </a:rPr>
              <a:t> </a:t>
            </a:r>
            <a:r>
              <a:rPr lang="ru-RU" sz="3200" dirty="0" err="1" smtClean="0">
                <a:latin typeface="Monotype Corsiva" pitchFamily="66" charset="0"/>
              </a:rPr>
              <a:t>тоді</a:t>
            </a:r>
            <a:r>
              <a:rPr lang="ru-RU" sz="3200" dirty="0" smtClean="0">
                <a:latin typeface="Monotype Corsiva" pitchFamily="66" charset="0"/>
              </a:rPr>
              <a:t>, коли </a:t>
            </a:r>
            <a:r>
              <a:rPr lang="ru-RU" sz="3200" dirty="0" err="1" smtClean="0">
                <a:latin typeface="Monotype Corsiva" pitchFamily="66" charset="0"/>
              </a:rPr>
              <a:t>воно</a:t>
            </a:r>
            <a:r>
              <a:rPr lang="ru-RU" sz="3200" dirty="0" smtClean="0">
                <a:latin typeface="Monotype Corsiva" pitchFamily="66" charset="0"/>
              </a:rPr>
              <a:t> </a:t>
            </a:r>
            <a:r>
              <a:rPr lang="ru-RU" sz="3200" dirty="0" err="1" smtClean="0">
                <a:latin typeface="Monotype Corsiva" pitchFamily="66" charset="0"/>
              </a:rPr>
              <a:t>правдиве</a:t>
            </a:r>
            <a:r>
              <a:rPr lang="ru-RU" sz="3200" dirty="0" smtClean="0">
                <a:latin typeface="Monotype Corsiva" pitchFamily="66" charset="0"/>
              </a:rPr>
              <a:t> і </a:t>
            </a:r>
            <a:r>
              <a:rPr lang="ru-RU" sz="3200" dirty="0" err="1" smtClean="0">
                <a:latin typeface="Monotype Corsiva" pitchFamily="66" charset="0"/>
              </a:rPr>
              <a:t>йде</a:t>
            </a:r>
            <a:r>
              <a:rPr lang="ru-RU" sz="3200" dirty="0" smtClean="0">
                <a:latin typeface="Monotype Corsiva" pitchFamily="66" charset="0"/>
              </a:rPr>
              <a:t> </a:t>
            </a:r>
            <a:r>
              <a:rPr lang="ru-RU" sz="3200" dirty="0" err="1" smtClean="0">
                <a:latin typeface="Monotype Corsiva" pitchFamily="66" charset="0"/>
              </a:rPr>
              <a:t>від</a:t>
            </a:r>
            <a:r>
              <a:rPr lang="ru-RU" sz="3200" dirty="0" smtClean="0">
                <a:latin typeface="Monotype Corsiva" pitchFamily="66" charset="0"/>
              </a:rPr>
              <a:t> </a:t>
            </a:r>
            <a:r>
              <a:rPr lang="ru-RU" sz="3200" dirty="0" err="1" smtClean="0">
                <a:latin typeface="Monotype Corsiva" pitchFamily="66" charset="0"/>
              </a:rPr>
              <a:t>душі</a:t>
            </a:r>
            <a:r>
              <a:rPr lang="ru-RU" sz="3200" dirty="0" smtClean="0">
                <a:latin typeface="Monotype Corsiva" pitchFamily="66" charset="0"/>
              </a:rPr>
              <a:t> </a:t>
            </a:r>
            <a:r>
              <a:rPr lang="ru-RU" sz="3200" dirty="0" err="1" smtClean="0">
                <a:latin typeface="Monotype Corsiva" pitchFamily="66" charset="0"/>
              </a:rPr>
              <a:t>вихователя</a:t>
            </a:r>
            <a:r>
              <a:rPr lang="ru-RU" sz="3200" dirty="0" smtClean="0">
                <a:latin typeface="Monotype Corsiva" pitchFamily="66" charset="0"/>
              </a:rPr>
              <a:t>, коли </a:t>
            </a:r>
            <a:r>
              <a:rPr lang="ru-RU" sz="3200" dirty="0" err="1" smtClean="0">
                <a:latin typeface="Monotype Corsiva" pitchFamily="66" charset="0"/>
              </a:rPr>
              <a:t>воно</a:t>
            </a:r>
            <a:r>
              <a:rPr lang="ru-RU" sz="3200" dirty="0" smtClean="0">
                <a:latin typeface="Monotype Corsiva" pitchFamily="66" charset="0"/>
              </a:rPr>
              <a:t> </a:t>
            </a:r>
            <a:r>
              <a:rPr lang="ru-RU" sz="3200" dirty="0" err="1" smtClean="0">
                <a:latin typeface="Monotype Corsiva" pitchFamily="66" charset="0"/>
              </a:rPr>
              <a:t>позбавлене</a:t>
            </a:r>
            <a:r>
              <a:rPr lang="ru-RU" sz="3200" dirty="0" smtClean="0">
                <a:latin typeface="Monotype Corsiva" pitchFamily="66" charset="0"/>
              </a:rPr>
              <a:t> </a:t>
            </a:r>
            <a:r>
              <a:rPr lang="ru-RU" sz="3200" dirty="0" err="1" smtClean="0">
                <a:latin typeface="Monotype Corsiva" pitchFamily="66" charset="0"/>
              </a:rPr>
              <a:t>фальші</a:t>
            </a:r>
            <a:r>
              <a:rPr lang="ru-RU" sz="3200" dirty="0" smtClean="0">
                <a:latin typeface="Monotype Corsiva" pitchFamily="66" charset="0"/>
              </a:rPr>
              <a:t>, </a:t>
            </a:r>
            <a:r>
              <a:rPr lang="ru-RU" sz="3200" dirty="0" err="1" smtClean="0">
                <a:latin typeface="Monotype Corsiva" pitchFamily="66" charset="0"/>
              </a:rPr>
              <a:t>упередженості</a:t>
            </a:r>
            <a:r>
              <a:rPr lang="ru-RU" sz="3200" dirty="0" smtClean="0">
                <a:latin typeface="Monotype Corsiva" pitchFamily="66" charset="0"/>
              </a:rPr>
              <a:t>…”</a:t>
            </a:r>
            <a:endParaRPr lang="ru-RU" sz="3200" i="1" dirty="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Київський. Семінар. 17 школа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476671"/>
            <a:ext cx="9144000" cy="6091015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200" dirty="0" smtClean="0"/>
              <a:t>Семінар на базі ХГ №55 </a:t>
            </a:r>
            <a:r>
              <a:rPr lang="uk-UA" sz="3200" dirty="0" err="1" smtClean="0"/>
              <a:t>“Морально-етичне</a:t>
            </a:r>
            <a:r>
              <a:rPr lang="uk-UA" sz="3200" dirty="0" smtClean="0"/>
              <a:t> виховання школярів старшого віку на уроках української мови (20.01.2012)</a:t>
            </a:r>
            <a:endParaRPr lang="ru-RU" sz="3200" dirty="0"/>
          </a:p>
        </p:txBody>
      </p:sp>
      <p:pic>
        <p:nvPicPr>
          <p:cNvPr id="55298" name="Picture 2" descr="/ Files/images/DSC038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00808"/>
            <a:ext cx="3143250" cy="4191001"/>
          </a:xfrm>
          <a:prstGeom prst="rect">
            <a:avLst/>
          </a:prstGeom>
          <a:noFill/>
        </p:spPr>
      </p:pic>
      <p:pic>
        <p:nvPicPr>
          <p:cNvPr id="55300" name="Picture 4" descr="/ Files / images / Семинар 55.  Фотозви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6164" y="1628800"/>
            <a:ext cx="5107836" cy="46651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976" y="274638"/>
            <a:ext cx="4330824" cy="5386610"/>
          </a:xfrm>
        </p:spPr>
        <p:txBody>
          <a:bodyPr>
            <a:normAutofit/>
          </a:bodyPr>
          <a:lstStyle/>
          <a:p>
            <a:r>
              <a:rPr lang="uk-UA" sz="3200" dirty="0" smtClean="0"/>
              <a:t>Семінар-практикум для керівників ШМО української мови </a:t>
            </a:r>
            <a:r>
              <a:rPr lang="uk-UA" sz="3200" dirty="0" err="1" smtClean="0"/>
              <a:t>“Формування</a:t>
            </a:r>
            <a:r>
              <a:rPr lang="uk-UA" sz="3200" dirty="0" smtClean="0"/>
              <a:t> навичок наукової діяльності в учнів старшої </a:t>
            </a:r>
            <a:r>
              <a:rPr lang="uk-UA" sz="3200" dirty="0" err="1" smtClean="0"/>
              <a:t>школи”</a:t>
            </a:r>
            <a:r>
              <a:rPr lang="uk-UA" sz="3200" dirty="0" smtClean="0"/>
              <a:t> на базі ХЛ №107 (19.04.2012)</a:t>
            </a:r>
            <a:endParaRPr lang="ru-RU" sz="3200" dirty="0"/>
          </a:p>
        </p:txBody>
      </p:sp>
      <p:pic>
        <p:nvPicPr>
          <p:cNvPr id="4" name="Содержимое 3" descr="107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181799"/>
            <a:ext cx="4139952" cy="5901501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Autofit/>
          </a:bodyPr>
          <a:lstStyle/>
          <a:p>
            <a:r>
              <a:rPr lang="uk-UA" sz="3600" dirty="0" err="1" smtClean="0"/>
              <a:t>Педмайстерня</a:t>
            </a:r>
            <a:r>
              <a:rPr lang="uk-UA" sz="3600" dirty="0" smtClean="0"/>
              <a:t> на базі Харківської гімназії №55 Харківської міської ради Харківської області </a:t>
            </a:r>
            <a:r>
              <a:rPr lang="uk-UA" sz="3600" dirty="0" err="1" smtClean="0"/>
              <a:t>“Від</a:t>
            </a:r>
            <a:r>
              <a:rPr lang="uk-UA" sz="3600" dirty="0" smtClean="0"/>
              <a:t> творчого вчителя до творчого </a:t>
            </a:r>
            <a:r>
              <a:rPr lang="uk-UA" sz="3600" dirty="0" err="1" smtClean="0"/>
              <a:t>учня”</a:t>
            </a:r>
            <a:endParaRPr lang="ru-RU" sz="3600" dirty="0"/>
          </a:p>
        </p:txBody>
      </p:sp>
      <p:pic>
        <p:nvPicPr>
          <p:cNvPr id="4" name="Содержимое 3" descr="CEC576A9-19C4-462C-894A-8D2CE5528E9F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2419350"/>
            <a:ext cx="6667500" cy="4438650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Робота з обдарованими учнями на базі шкільних музеїв</a:t>
            </a:r>
            <a:endParaRPr lang="ru-RU" dirty="0"/>
          </a:p>
        </p:txBody>
      </p:sp>
      <p:pic>
        <p:nvPicPr>
          <p:cNvPr id="4" name="Содержимое 3" descr="SAM_0090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403648" y="1772816"/>
            <a:ext cx="6251699" cy="4687953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AM_0092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267744" y="620688"/>
            <a:ext cx="4896544" cy="5535309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Users\Пользователь\Pictures\ФОТОЗВІТИ\Семінар. 55 школа\DSC038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Users\Пользователь\Pictures\ФОТОЗВІТИ\Семінар. 55 школа\DSC038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:\Users\Пользователь\Pictures\ФОТОЗВІТИ\Семінар. 55 школа\DSC038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Творчі зустрічі</a:t>
            </a:r>
            <a:endParaRPr lang="ru-RU" dirty="0"/>
          </a:p>
        </p:txBody>
      </p:sp>
      <p:pic>
        <p:nvPicPr>
          <p:cNvPr id="4" name="Содержимое 3" descr="DSC038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274638"/>
            <a:ext cx="5626968" cy="574665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«…</a:t>
            </a:r>
            <a:r>
              <a:rPr lang="ru-RU" dirty="0" err="1" smtClean="0"/>
              <a:t>жоден</a:t>
            </a:r>
            <a:r>
              <a:rPr lang="ru-RU" dirty="0" smtClean="0"/>
              <a:t> </a:t>
            </a:r>
            <a:r>
              <a:rPr lang="ru-RU" dirty="0" err="1" smtClean="0"/>
              <a:t>вихователь</a:t>
            </a:r>
            <a:r>
              <a:rPr lang="ru-RU" dirty="0" smtClean="0"/>
              <a:t> не </a:t>
            </a:r>
            <a:r>
              <a:rPr lang="ru-RU" dirty="0" err="1" smtClean="0"/>
              <a:t>може</a:t>
            </a:r>
            <a:r>
              <a:rPr lang="ru-RU" dirty="0" smtClean="0"/>
              <a:t> бути хорошим </a:t>
            </a:r>
            <a:r>
              <a:rPr lang="ru-RU" dirty="0" err="1" smtClean="0"/>
              <a:t>вихователем</a:t>
            </a:r>
            <a:r>
              <a:rPr lang="ru-RU" dirty="0" smtClean="0"/>
              <a:t>, не </a:t>
            </a:r>
            <a:r>
              <a:rPr lang="ru-RU" dirty="0" err="1" smtClean="0"/>
              <a:t>може</a:t>
            </a:r>
            <a:r>
              <a:rPr lang="ru-RU" dirty="0" smtClean="0"/>
              <a:t> </a:t>
            </a:r>
            <a:r>
              <a:rPr lang="ru-RU" dirty="0" err="1" smtClean="0"/>
              <a:t>працювати</a:t>
            </a:r>
            <a:r>
              <a:rPr lang="ru-RU" dirty="0" smtClean="0"/>
              <a:t>, тому </a:t>
            </a:r>
            <a:r>
              <a:rPr lang="ru-RU" dirty="0" err="1" smtClean="0"/>
              <a:t>що</a:t>
            </a:r>
            <a:r>
              <a:rPr lang="ru-RU" dirty="0" smtClean="0"/>
              <a:t> … він не </a:t>
            </a:r>
            <a:r>
              <a:rPr lang="ru-RU" dirty="0" err="1" smtClean="0"/>
              <a:t>може</a:t>
            </a:r>
            <a:r>
              <a:rPr lang="ru-RU" dirty="0" smtClean="0"/>
              <a:t> </a:t>
            </a:r>
            <a:r>
              <a:rPr lang="ru-RU" dirty="0" err="1" smtClean="0"/>
              <a:t>розмовляти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дитиною</a:t>
            </a:r>
            <a:r>
              <a:rPr lang="ru-RU" dirty="0" smtClean="0"/>
              <a:t>, </a:t>
            </a:r>
            <a:r>
              <a:rPr lang="ru-RU" dirty="0" err="1" smtClean="0"/>
              <a:t>не</a:t>
            </a:r>
            <a:r>
              <a:rPr lang="ru-RU" dirty="0" smtClean="0"/>
              <a:t> </a:t>
            </a:r>
            <a:r>
              <a:rPr lang="ru-RU" dirty="0" err="1" smtClean="0"/>
              <a:t>знає</a:t>
            </a:r>
            <a:r>
              <a:rPr lang="ru-RU" dirty="0" smtClean="0"/>
              <a:t>, в </a:t>
            </a:r>
            <a:r>
              <a:rPr lang="ru-RU" dirty="0" err="1" smtClean="0"/>
              <a:t>яких</a:t>
            </a:r>
            <a:r>
              <a:rPr lang="ru-RU" dirty="0" smtClean="0"/>
              <a:t> </a:t>
            </a:r>
            <a:r>
              <a:rPr lang="ru-RU" dirty="0" err="1" smtClean="0"/>
              <a:t>випадках</a:t>
            </a:r>
            <a:r>
              <a:rPr lang="ru-RU" dirty="0" smtClean="0"/>
              <a:t> як треба </a:t>
            </a:r>
            <a:r>
              <a:rPr lang="ru-RU" dirty="0" err="1" smtClean="0"/>
              <a:t>говорити</a:t>
            </a:r>
            <a:r>
              <a:rPr lang="ru-RU" dirty="0" smtClean="0"/>
              <a:t>” </a:t>
            </a:r>
            <a:br>
              <a:rPr lang="ru-RU" dirty="0" smtClean="0"/>
            </a:br>
            <a:r>
              <a:rPr lang="ru-RU" sz="4000" i="1" dirty="0" smtClean="0"/>
              <a:t>Антон Семенович Макаренко</a:t>
            </a:r>
            <a:endParaRPr lang="ru-RU" sz="4000" i="1" dirty="0"/>
          </a:p>
        </p:txBody>
      </p:sp>
      <p:pic>
        <p:nvPicPr>
          <p:cNvPr id="51202" name="Picture 2" descr="http://upload.wikimedia.org/wikipedia/commons/thumb/7/77/%D0%9C%D0%B0%D0%BA%D0%B0%D1%80%D0%B5%D0%BD%D0%BA%D0%BE_%D0%90%D0%BD%D1%82%D0%BE%D0%BD.JPG/220px-%D0%9C%D0%B0%D0%BA%D0%B0%D1%80%D0%B5%D0%BD%D0%BA%D0%BE_%D0%90%D0%BD%D1%82%D0%BE%D0%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2095500" cy="30765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8204" cy="6583362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”</a:t>
            </a:r>
            <a:r>
              <a:rPr lang="ru-RU" sz="3600" dirty="0" smtClean="0">
                <a:latin typeface="Monotype Corsiva" pitchFamily="66" charset="0"/>
              </a:rPr>
              <a:t>Людина </a:t>
            </a:r>
            <a:r>
              <a:rPr lang="ru-RU" sz="3600" dirty="0" err="1" smtClean="0">
                <a:latin typeface="Monotype Corsiva" pitchFamily="66" charset="0"/>
              </a:rPr>
              <a:t>може</a:t>
            </a:r>
            <a:r>
              <a:rPr lang="ru-RU" sz="3600" dirty="0" smtClean="0">
                <a:latin typeface="Monotype Corsiva" pitchFamily="66" charset="0"/>
              </a:rPr>
              <a:t> </a:t>
            </a:r>
            <a:r>
              <a:rPr lang="ru-RU" sz="3600" dirty="0" err="1" smtClean="0">
                <a:latin typeface="Monotype Corsiva" pitchFamily="66" charset="0"/>
              </a:rPr>
              <a:t>володіти</a:t>
            </a:r>
            <a:r>
              <a:rPr lang="ru-RU" sz="3600" dirty="0" smtClean="0">
                <a:latin typeface="Monotype Corsiva" pitchFamily="66" charset="0"/>
              </a:rPr>
              <a:t> </a:t>
            </a:r>
            <a:r>
              <a:rPr lang="ru-RU" sz="3600" dirty="0" err="1" smtClean="0">
                <a:latin typeface="Monotype Corsiva" pitchFamily="66" charset="0"/>
              </a:rPr>
              <a:t>кількома</a:t>
            </a:r>
            <a:r>
              <a:rPr lang="ru-RU" sz="3600" dirty="0" smtClean="0">
                <a:latin typeface="Monotype Corsiva" pitchFamily="66" charset="0"/>
              </a:rPr>
              <a:t> </a:t>
            </a:r>
            <a:r>
              <a:rPr lang="ru-RU" sz="3600" dirty="0" err="1" smtClean="0">
                <a:latin typeface="Monotype Corsiva" pitchFamily="66" charset="0"/>
              </a:rPr>
              <a:t>мовами</a:t>
            </a:r>
            <a:r>
              <a:rPr lang="ru-RU" sz="3600" dirty="0" smtClean="0">
                <a:latin typeface="Monotype Corsiva" pitchFamily="66" charset="0"/>
              </a:rPr>
              <a:t>. </a:t>
            </a:r>
            <a:r>
              <a:rPr lang="ru-RU" sz="3600" dirty="0" err="1" smtClean="0">
                <a:latin typeface="Monotype Corsiva" pitchFamily="66" charset="0"/>
              </a:rPr>
              <a:t>Залежно</a:t>
            </a:r>
            <a:r>
              <a:rPr lang="ru-RU" sz="3600" dirty="0" smtClean="0">
                <a:latin typeface="Monotype Corsiva" pitchFamily="66" charset="0"/>
              </a:rPr>
              <a:t> </a:t>
            </a:r>
            <a:r>
              <a:rPr lang="ru-RU" sz="3600" dirty="0" err="1" smtClean="0">
                <a:latin typeface="Monotype Corsiva" pitchFamily="66" charset="0"/>
              </a:rPr>
              <a:t>від</a:t>
            </a:r>
            <a:r>
              <a:rPr lang="ru-RU" sz="3600" dirty="0" smtClean="0">
                <a:latin typeface="Monotype Corsiva" pitchFamily="66" charset="0"/>
              </a:rPr>
              <a:t> </a:t>
            </a:r>
            <a:r>
              <a:rPr lang="ru-RU" sz="3600" dirty="0" err="1" smtClean="0">
                <a:latin typeface="Monotype Corsiva" pitchFamily="66" charset="0"/>
              </a:rPr>
              <a:t>її</a:t>
            </a:r>
            <a:r>
              <a:rPr lang="ru-RU" sz="3600" dirty="0" smtClean="0">
                <a:latin typeface="Monotype Corsiva" pitchFamily="66" charset="0"/>
              </a:rPr>
              <a:t> </a:t>
            </a:r>
            <a:r>
              <a:rPr lang="ru-RU" sz="3600" dirty="0" err="1" smtClean="0">
                <a:latin typeface="Monotype Corsiva" pitchFamily="66" charset="0"/>
              </a:rPr>
              <a:t>здібностей</a:t>
            </a:r>
            <a:r>
              <a:rPr lang="ru-RU" sz="3600" dirty="0" smtClean="0">
                <a:latin typeface="Monotype Corsiva" pitchFamily="66" charset="0"/>
              </a:rPr>
              <a:t>, </a:t>
            </a:r>
            <a:r>
              <a:rPr lang="ru-RU" sz="3600" dirty="0" err="1" smtClean="0">
                <a:latin typeface="Monotype Corsiva" pitchFamily="66" charset="0"/>
              </a:rPr>
              <a:t>нахилів</a:t>
            </a:r>
            <a:r>
              <a:rPr lang="ru-RU" sz="3600" dirty="0" smtClean="0">
                <a:latin typeface="Monotype Corsiva" pitchFamily="66" charset="0"/>
              </a:rPr>
              <a:t> і </a:t>
            </a:r>
            <a:r>
              <a:rPr lang="ru-RU" sz="3600" dirty="0" err="1" smtClean="0">
                <a:latin typeface="Monotype Corsiva" pitchFamily="66" charset="0"/>
              </a:rPr>
              <a:t>прагнень</a:t>
            </a:r>
            <a:r>
              <a:rPr lang="ru-RU" sz="3600" dirty="0" smtClean="0">
                <a:latin typeface="Monotype Corsiva" pitchFamily="66" charset="0"/>
              </a:rPr>
              <a:t>, </a:t>
            </a:r>
            <a:r>
              <a:rPr lang="ru-RU" sz="3600" dirty="0" err="1" smtClean="0">
                <a:latin typeface="Monotype Corsiva" pitchFamily="66" charset="0"/>
              </a:rPr>
              <a:t>але</a:t>
            </a:r>
            <a:r>
              <a:rPr lang="ru-RU" sz="3600" dirty="0" smtClean="0">
                <a:latin typeface="Monotype Corsiva" pitchFamily="66" charset="0"/>
              </a:rPr>
              <a:t> </a:t>
            </a:r>
            <a:r>
              <a:rPr lang="ru-RU" sz="3600" dirty="0" err="1" smtClean="0">
                <a:latin typeface="Monotype Corsiva" pitchFamily="66" charset="0"/>
              </a:rPr>
              <a:t>найкраще</a:t>
            </a:r>
            <a:r>
              <a:rPr lang="ru-RU" sz="3600" dirty="0" smtClean="0">
                <a:latin typeface="Monotype Corsiva" pitchFamily="66" charset="0"/>
              </a:rPr>
              <a:t>, </a:t>
            </a:r>
            <a:r>
              <a:rPr lang="ru-RU" sz="3600" dirty="0" err="1" smtClean="0">
                <a:latin typeface="Monotype Corsiva" pitchFamily="66" charset="0"/>
              </a:rPr>
              <a:t>найдосконаліше</a:t>
            </a:r>
            <a:r>
              <a:rPr lang="ru-RU" sz="3600" dirty="0" smtClean="0">
                <a:latin typeface="Monotype Corsiva" pitchFamily="66" charset="0"/>
              </a:rPr>
              <a:t> </a:t>
            </a:r>
            <a:r>
              <a:rPr lang="ru-RU" sz="3600" dirty="0" err="1" smtClean="0">
                <a:latin typeface="Monotype Corsiva" pitchFamily="66" charset="0"/>
              </a:rPr>
              <a:t>людина</a:t>
            </a:r>
            <a:r>
              <a:rPr lang="ru-RU" sz="3600" dirty="0" smtClean="0">
                <a:latin typeface="Monotype Corsiva" pitchFamily="66" charset="0"/>
              </a:rPr>
              <a:t> </a:t>
            </a:r>
            <a:r>
              <a:rPr lang="ru-RU" sz="3600" dirty="0" err="1" smtClean="0">
                <a:latin typeface="Monotype Corsiva" pitchFamily="66" charset="0"/>
              </a:rPr>
              <a:t>має</a:t>
            </a:r>
            <a:r>
              <a:rPr lang="ru-RU" sz="3600" dirty="0" smtClean="0">
                <a:latin typeface="Monotype Corsiva" pitchFamily="66" charset="0"/>
              </a:rPr>
              <a:t> </a:t>
            </a:r>
            <a:r>
              <a:rPr lang="ru-RU" sz="3600" dirty="0" err="1" smtClean="0">
                <a:latin typeface="Monotype Corsiva" pitchFamily="66" charset="0"/>
              </a:rPr>
              <a:t>володіти</a:t>
            </a:r>
            <a:r>
              <a:rPr lang="ru-RU" sz="3600" dirty="0" smtClean="0">
                <a:latin typeface="Monotype Corsiva" pitchFamily="66" charset="0"/>
              </a:rPr>
              <a:t>, </a:t>
            </a:r>
            <a:r>
              <a:rPr lang="ru-RU" sz="3600" dirty="0" err="1" smtClean="0">
                <a:latin typeface="Monotype Corsiva" pitchFamily="66" charset="0"/>
              </a:rPr>
              <a:t>звичайно</a:t>
            </a:r>
            <a:r>
              <a:rPr lang="ru-RU" sz="3600" dirty="0" smtClean="0">
                <a:latin typeface="Monotype Corsiva" pitchFamily="66" charset="0"/>
              </a:rPr>
              <a:t>, </a:t>
            </a:r>
            <a:r>
              <a:rPr lang="ru-RU" sz="3600" dirty="0" err="1" smtClean="0">
                <a:latin typeface="Monotype Corsiva" pitchFamily="66" charset="0"/>
              </a:rPr>
              <a:t>рідною</a:t>
            </a:r>
            <a:r>
              <a:rPr lang="ru-RU" sz="3600" dirty="0" smtClean="0">
                <a:latin typeface="Monotype Corsiva" pitchFamily="66" charset="0"/>
              </a:rPr>
              <a:t> </a:t>
            </a:r>
            <a:r>
              <a:rPr lang="ru-RU" sz="3600" dirty="0" err="1" smtClean="0">
                <a:latin typeface="Monotype Corsiva" pitchFamily="66" charset="0"/>
              </a:rPr>
              <a:t>мовою</a:t>
            </a:r>
            <a:r>
              <a:rPr lang="ru-RU" sz="3600" dirty="0" smtClean="0">
                <a:latin typeface="Monotype Corsiva" pitchFamily="66" charset="0"/>
              </a:rPr>
              <a:t>” , -</a:t>
            </a:r>
            <a:r>
              <a:rPr lang="ru-RU" sz="3600" dirty="0" err="1" smtClean="0">
                <a:latin typeface="Monotype Corsiva" pitchFamily="66" charset="0"/>
              </a:rPr>
              <a:t>зазначав</a:t>
            </a:r>
            <a:r>
              <a:rPr lang="ru-RU" sz="3600" dirty="0" smtClean="0">
                <a:latin typeface="Monotype Corsiva" pitchFamily="66" charset="0"/>
              </a:rPr>
              <a:t> </a:t>
            </a:r>
            <a:r>
              <a:rPr lang="ru-RU" sz="3600" b="1" dirty="0" smtClean="0">
                <a:latin typeface="Monotype Corsiva" pitchFamily="66" charset="0"/>
              </a:rPr>
              <a:t>Б. </a:t>
            </a:r>
            <a:r>
              <a:rPr lang="ru-RU" sz="3600" b="1" dirty="0" err="1" smtClean="0">
                <a:latin typeface="Monotype Corsiva" pitchFamily="66" charset="0"/>
              </a:rPr>
              <a:t>Антоненко-Давидович</a:t>
            </a:r>
            <a:r>
              <a:rPr lang="ru-RU" sz="3600" dirty="0" smtClean="0">
                <a:latin typeface="Monotype Corsiva" pitchFamily="66" charset="0"/>
              </a:rPr>
              <a:t>, сам </a:t>
            </a:r>
            <a:r>
              <a:rPr lang="ru-RU" sz="3600" dirty="0" err="1" smtClean="0">
                <a:latin typeface="Monotype Corsiva" pitchFamily="66" charset="0"/>
              </a:rPr>
              <a:t>щиро</a:t>
            </a:r>
            <a:r>
              <a:rPr lang="ru-RU" sz="3600" dirty="0" smtClean="0">
                <a:latin typeface="Monotype Corsiva" pitchFamily="66" charset="0"/>
              </a:rPr>
              <a:t> </a:t>
            </a:r>
            <a:r>
              <a:rPr lang="ru-RU" sz="3600" dirty="0" err="1" smtClean="0">
                <a:latin typeface="Monotype Corsiva" pitchFamily="66" charset="0"/>
              </a:rPr>
              <a:t>закоханий</a:t>
            </a:r>
            <a:r>
              <a:rPr lang="ru-RU" sz="3600" dirty="0" smtClean="0">
                <a:latin typeface="Monotype Corsiva" pitchFamily="66" charset="0"/>
              </a:rPr>
              <a:t> в </a:t>
            </a:r>
            <a:r>
              <a:rPr lang="ru-RU" sz="3600" dirty="0" err="1" smtClean="0">
                <a:latin typeface="Monotype Corsiva" pitchFamily="66" charset="0"/>
              </a:rPr>
              <a:t>українське</a:t>
            </a:r>
            <a:r>
              <a:rPr lang="ru-RU" sz="3600" dirty="0" smtClean="0">
                <a:latin typeface="Monotype Corsiva" pitchFamily="66" charset="0"/>
              </a:rPr>
              <a:t> слово та </a:t>
            </a:r>
            <a:r>
              <a:rPr lang="ru-RU" sz="3600" dirty="0" err="1" smtClean="0">
                <a:latin typeface="Monotype Corsiva" pitchFamily="66" charset="0"/>
              </a:rPr>
              <a:t>глибоко</a:t>
            </a:r>
            <a:r>
              <a:rPr lang="ru-RU" sz="3600" dirty="0" smtClean="0">
                <a:latin typeface="Monotype Corsiva" pitchFamily="66" charset="0"/>
              </a:rPr>
              <a:t> </a:t>
            </a:r>
            <a:r>
              <a:rPr lang="ru-RU" sz="3600" dirty="0" err="1" smtClean="0">
                <a:latin typeface="Monotype Corsiva" pitchFamily="66" charset="0"/>
              </a:rPr>
              <a:t>переконаний</a:t>
            </a:r>
            <a:r>
              <a:rPr lang="ru-RU" sz="3600" dirty="0" smtClean="0">
                <a:latin typeface="Monotype Corsiva" pitchFamily="66" charset="0"/>
              </a:rPr>
              <a:t> в тому, </a:t>
            </a:r>
            <a:r>
              <a:rPr lang="ru-RU" sz="3600" dirty="0" err="1" smtClean="0">
                <a:latin typeface="Monotype Corsiva" pitchFamily="66" charset="0"/>
              </a:rPr>
              <a:t>що</a:t>
            </a:r>
            <a:r>
              <a:rPr lang="ru-RU" sz="3600" dirty="0" smtClean="0">
                <a:latin typeface="Monotype Corsiva" pitchFamily="66" charset="0"/>
              </a:rPr>
              <a:t> </a:t>
            </a:r>
            <a:r>
              <a:rPr lang="ru-RU" sz="3600" dirty="0" err="1" smtClean="0">
                <a:latin typeface="Monotype Corsiva" pitchFamily="66" charset="0"/>
              </a:rPr>
              <a:t>однією</a:t>
            </a:r>
            <a:r>
              <a:rPr lang="ru-RU" sz="3600" dirty="0" smtClean="0">
                <a:latin typeface="Monotype Corsiva" pitchFamily="66" charset="0"/>
              </a:rPr>
              <a:t> й </a:t>
            </a:r>
            <a:r>
              <a:rPr lang="ru-RU" sz="3600" dirty="0" err="1" smtClean="0">
                <a:latin typeface="Monotype Corsiva" pitchFamily="66" charset="0"/>
              </a:rPr>
              <a:t>тією</a:t>
            </a:r>
            <a:r>
              <a:rPr lang="ru-RU" sz="3600" dirty="0" smtClean="0">
                <a:latin typeface="Monotype Corsiva" pitchFamily="66" charset="0"/>
              </a:rPr>
              <a:t> ж </a:t>
            </a:r>
            <a:r>
              <a:rPr lang="ru-RU" sz="3600" dirty="0" err="1" smtClean="0">
                <a:latin typeface="Monotype Corsiva" pitchFamily="66" charset="0"/>
              </a:rPr>
              <a:t>мовою</a:t>
            </a:r>
            <a:r>
              <a:rPr lang="ru-RU" sz="3600" dirty="0" smtClean="0">
                <a:latin typeface="Monotype Corsiva" pitchFamily="66" charset="0"/>
              </a:rPr>
              <a:t>... </a:t>
            </a:r>
            <a:r>
              <a:rPr lang="ru-RU" sz="3600" dirty="0" err="1" smtClean="0">
                <a:latin typeface="Monotype Corsiva" pitchFamily="66" charset="0"/>
              </a:rPr>
              <a:t>можна</a:t>
            </a:r>
            <a:r>
              <a:rPr lang="ru-RU" sz="3600" dirty="0" smtClean="0">
                <a:latin typeface="Monotype Corsiva" pitchFamily="66" charset="0"/>
              </a:rPr>
              <a:t> і полову </a:t>
            </a:r>
            <a:r>
              <a:rPr lang="ru-RU" sz="3600" dirty="0" err="1" smtClean="0">
                <a:latin typeface="Monotype Corsiva" pitchFamily="66" charset="0"/>
              </a:rPr>
              <a:t>віяти</a:t>
            </a:r>
            <a:r>
              <a:rPr lang="ru-RU" sz="3600" dirty="0" smtClean="0">
                <a:latin typeface="Monotype Corsiva" pitchFamily="66" charset="0"/>
              </a:rPr>
              <a:t>, й </a:t>
            </a:r>
            <a:r>
              <a:rPr lang="ru-RU" sz="3600" dirty="0" err="1" smtClean="0">
                <a:latin typeface="Monotype Corsiva" pitchFamily="66" charset="0"/>
              </a:rPr>
              <a:t>святий</a:t>
            </a:r>
            <a:r>
              <a:rPr lang="ru-RU" sz="3600" dirty="0" smtClean="0">
                <a:latin typeface="Monotype Corsiva" pitchFamily="66" charset="0"/>
              </a:rPr>
              <a:t> </a:t>
            </a:r>
            <a:r>
              <a:rPr lang="ru-RU" sz="3600" dirty="0" err="1" smtClean="0">
                <a:latin typeface="Monotype Corsiva" pitchFamily="66" charset="0"/>
              </a:rPr>
              <a:t>вогонь</a:t>
            </a:r>
            <a:r>
              <a:rPr lang="ru-RU" sz="3600" dirty="0" smtClean="0">
                <a:latin typeface="Monotype Corsiva" pitchFamily="66" charset="0"/>
              </a:rPr>
              <a:t> </a:t>
            </a:r>
            <a:r>
              <a:rPr lang="ru-RU" sz="3600" dirty="0" err="1" smtClean="0">
                <a:latin typeface="Monotype Corsiva" pitchFamily="66" charset="0"/>
              </a:rPr>
              <a:t>викрешувати</a:t>
            </a:r>
            <a:r>
              <a:rPr lang="ru-RU" sz="3600" dirty="0" smtClean="0">
                <a:latin typeface="Monotype Corsiva" pitchFamily="66" charset="0"/>
              </a:rPr>
              <a:t>, усе </a:t>
            </a:r>
            <a:r>
              <a:rPr lang="ru-RU" sz="3600" dirty="0" err="1" smtClean="0">
                <a:latin typeface="Monotype Corsiva" pitchFamily="66" charset="0"/>
              </a:rPr>
              <a:t>залежить</a:t>
            </a:r>
            <a:r>
              <a:rPr lang="ru-RU" sz="3600" dirty="0" smtClean="0">
                <a:latin typeface="Monotype Corsiva" pitchFamily="66" charset="0"/>
              </a:rPr>
              <a:t> </a:t>
            </a:r>
            <a:r>
              <a:rPr lang="ru-RU" sz="3600" dirty="0" err="1" smtClean="0">
                <a:latin typeface="Monotype Corsiva" pitchFamily="66" charset="0"/>
              </a:rPr>
              <a:t>від</a:t>
            </a:r>
            <a:r>
              <a:rPr lang="ru-RU" sz="3600" dirty="0" smtClean="0">
                <a:latin typeface="Monotype Corsiva" pitchFamily="66" charset="0"/>
              </a:rPr>
              <a:t> того, як </a:t>
            </a:r>
            <a:r>
              <a:rPr lang="ru-RU" sz="3600" dirty="0" err="1" smtClean="0">
                <a:latin typeface="Monotype Corsiva" pitchFamily="66" charset="0"/>
              </a:rPr>
              <a:t>хто</a:t>
            </a:r>
            <a:r>
              <a:rPr lang="ru-RU" sz="3600" dirty="0" smtClean="0">
                <a:latin typeface="Monotype Corsiva" pitchFamily="66" charset="0"/>
              </a:rPr>
              <a:t> </a:t>
            </a:r>
            <a:r>
              <a:rPr lang="ru-RU" sz="3600" dirty="0" err="1" smtClean="0">
                <a:latin typeface="Monotype Corsiva" pitchFamily="66" charset="0"/>
              </a:rPr>
              <a:t>вміє</a:t>
            </a:r>
            <a:r>
              <a:rPr lang="ru-RU" sz="3600" dirty="0" smtClean="0">
                <a:latin typeface="Monotype Corsiva" pitchFamily="66" charset="0"/>
              </a:rPr>
              <a:t> </a:t>
            </a:r>
            <a:r>
              <a:rPr lang="ru-RU" sz="3600" dirty="0" err="1" smtClean="0">
                <a:latin typeface="Monotype Corsiva" pitchFamily="66" charset="0"/>
              </a:rPr>
              <a:t>володіти</a:t>
            </a:r>
            <a:r>
              <a:rPr lang="ru-RU" sz="3600" dirty="0" smtClean="0">
                <a:latin typeface="Monotype Corsiva" pitchFamily="66" charset="0"/>
              </a:rPr>
              <a:t> </a:t>
            </a:r>
            <a:r>
              <a:rPr lang="ru-RU" sz="3600" dirty="0" err="1" smtClean="0">
                <a:latin typeface="Monotype Corsiva" pitchFamily="66" charset="0"/>
              </a:rPr>
              <a:t>цим</a:t>
            </a:r>
            <a:r>
              <a:rPr lang="ru-RU" sz="3600" dirty="0" smtClean="0">
                <a:latin typeface="Monotype Corsiva" pitchFamily="66" charset="0"/>
              </a:rPr>
              <a:t> </a:t>
            </a:r>
            <a:r>
              <a:rPr lang="ru-RU" sz="3600" dirty="0" err="1" smtClean="0">
                <a:latin typeface="Monotype Corsiva" pitchFamily="66" charset="0"/>
              </a:rPr>
              <a:t>чарівним</a:t>
            </a:r>
            <a:r>
              <a:rPr lang="ru-RU" sz="3600" dirty="0" smtClean="0">
                <a:latin typeface="Monotype Corsiva" pitchFamily="66" charset="0"/>
              </a:rPr>
              <a:t> </a:t>
            </a:r>
            <a:r>
              <a:rPr lang="ru-RU" sz="3600" dirty="0" err="1" smtClean="0">
                <a:latin typeface="Monotype Corsiva" pitchFamily="66" charset="0"/>
              </a:rPr>
              <a:t>інструментом</a:t>
            </a:r>
            <a:r>
              <a:rPr lang="ru-RU" sz="3600" dirty="0" smtClean="0">
                <a:latin typeface="Monotype Corsiva" pitchFamily="66" charset="0"/>
              </a:rPr>
              <a:t>, </a:t>
            </a:r>
            <a:r>
              <a:rPr lang="ru-RU" sz="3600" dirty="0" err="1" smtClean="0">
                <a:latin typeface="Monotype Corsiva" pitchFamily="66" charset="0"/>
              </a:rPr>
              <a:t>що</a:t>
            </a:r>
            <a:r>
              <a:rPr lang="ru-RU" sz="3600" dirty="0" smtClean="0">
                <a:latin typeface="Monotype Corsiva" pitchFamily="66" charset="0"/>
              </a:rPr>
              <a:t> ним </a:t>
            </a:r>
            <a:r>
              <a:rPr lang="ru-RU" sz="3600" dirty="0" err="1" smtClean="0">
                <a:latin typeface="Monotype Corsiva" pitchFamily="66" charset="0"/>
              </a:rPr>
              <a:t>є</a:t>
            </a:r>
            <a:r>
              <a:rPr lang="ru-RU" sz="3600" dirty="0" smtClean="0">
                <a:latin typeface="Monotype Corsiva" pitchFamily="66" charset="0"/>
              </a:rPr>
              <a:t> </a:t>
            </a:r>
            <a:r>
              <a:rPr lang="ru-RU" sz="3600" dirty="0" err="1" smtClean="0">
                <a:latin typeface="Monotype Corsiva" pitchFamily="66" charset="0"/>
              </a:rPr>
              <a:t>мова</a:t>
            </a:r>
            <a:r>
              <a:rPr lang="ru-RU" sz="3600" dirty="0" smtClean="0">
                <a:latin typeface="Monotype Corsiva" pitchFamily="66" charset="0"/>
              </a:rPr>
              <a:t>. </a:t>
            </a:r>
            <a:endParaRPr lang="ru-RU" sz="3600" dirty="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944" y="274638"/>
            <a:ext cx="4618856" cy="6178698"/>
          </a:xfrm>
        </p:spPr>
        <p:txBody>
          <a:bodyPr>
            <a:normAutofit/>
          </a:bodyPr>
          <a:lstStyle/>
          <a:p>
            <a:r>
              <a:rPr lang="ru-RU" dirty="0" smtClean="0"/>
              <a:t>“Чим </a:t>
            </a:r>
            <a:r>
              <a:rPr lang="ru-RU" dirty="0" err="1" smtClean="0"/>
              <a:t>легше</a:t>
            </a:r>
            <a:r>
              <a:rPr lang="ru-RU" dirty="0" smtClean="0"/>
              <a:t> </a:t>
            </a:r>
            <a:r>
              <a:rPr lang="ru-RU" dirty="0" err="1" smtClean="0"/>
              <a:t>вчителю</a:t>
            </a:r>
            <a:r>
              <a:rPr lang="ru-RU" dirty="0" smtClean="0"/>
              <a:t> </a:t>
            </a:r>
            <a:r>
              <a:rPr lang="ru-RU" dirty="0" err="1" smtClean="0"/>
              <a:t>вчити</a:t>
            </a:r>
            <a:r>
              <a:rPr lang="ru-RU" dirty="0" smtClean="0"/>
              <a:t>, </a:t>
            </a:r>
            <a:r>
              <a:rPr lang="ru-RU" dirty="0" err="1" smtClean="0"/>
              <a:t>тим</a:t>
            </a:r>
            <a:r>
              <a:rPr lang="ru-RU" dirty="0" smtClean="0"/>
              <a:t> </a:t>
            </a:r>
            <a:r>
              <a:rPr lang="ru-RU" dirty="0" err="1" smtClean="0"/>
              <a:t>важче</a:t>
            </a:r>
            <a:r>
              <a:rPr lang="ru-RU" dirty="0" smtClean="0"/>
              <a:t> </a:t>
            </a:r>
            <a:r>
              <a:rPr lang="ru-RU" dirty="0" err="1" smtClean="0"/>
              <a:t>учням</a:t>
            </a:r>
            <a:r>
              <a:rPr lang="ru-RU" dirty="0" smtClean="0"/>
              <a:t> </a:t>
            </a:r>
            <a:r>
              <a:rPr lang="ru-RU" dirty="0" err="1" smtClean="0"/>
              <a:t>учитися</a:t>
            </a:r>
            <a:r>
              <a:rPr lang="ru-RU" dirty="0" smtClean="0"/>
              <a:t>. Чим </a:t>
            </a:r>
            <a:r>
              <a:rPr lang="ru-RU" dirty="0" err="1" smtClean="0"/>
              <a:t>важче</a:t>
            </a:r>
            <a:r>
              <a:rPr lang="ru-RU" dirty="0" smtClean="0"/>
              <a:t> </a:t>
            </a:r>
            <a:r>
              <a:rPr lang="ru-RU" dirty="0" err="1" smtClean="0"/>
              <a:t>вчителю</a:t>
            </a:r>
            <a:r>
              <a:rPr lang="ru-RU" dirty="0" smtClean="0"/>
              <a:t>, </a:t>
            </a:r>
            <a:r>
              <a:rPr lang="ru-RU" dirty="0" err="1" smtClean="0"/>
              <a:t>тим</a:t>
            </a:r>
            <a:r>
              <a:rPr lang="ru-RU" dirty="0" smtClean="0"/>
              <a:t> </a:t>
            </a:r>
            <a:r>
              <a:rPr lang="ru-RU" dirty="0" err="1" smtClean="0"/>
              <a:t>легше</a:t>
            </a:r>
            <a:r>
              <a:rPr lang="ru-RU" dirty="0" smtClean="0"/>
              <a:t> </a:t>
            </a:r>
            <a:r>
              <a:rPr lang="ru-RU" dirty="0" err="1" smtClean="0"/>
              <a:t>учням</a:t>
            </a:r>
            <a:r>
              <a:rPr lang="ru-RU" dirty="0" smtClean="0"/>
              <a:t>”</a:t>
            </a:r>
            <a:br>
              <a:rPr lang="ru-RU" dirty="0" smtClean="0"/>
            </a:br>
            <a:r>
              <a:rPr lang="ru-RU" sz="3600" i="1" dirty="0" smtClean="0"/>
              <a:t>Л.М.Толстой </a:t>
            </a:r>
            <a:endParaRPr lang="ru-RU" sz="3600" i="1" dirty="0"/>
          </a:p>
        </p:txBody>
      </p:sp>
      <p:pic>
        <p:nvPicPr>
          <p:cNvPr id="50178" name="Picture 2" descr="http://copypast.ru/foto2/01202/zagadka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3851920" cy="3451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Розробка науково обґрунтованої та методично доцільної педагогічної технології формування культури мовлення</a:t>
            </a:r>
            <a:endParaRPr lang="ru-RU" dirty="0"/>
          </a:p>
        </p:txBody>
      </p:sp>
      <p:graphicFrame>
        <p:nvGraphicFramePr>
          <p:cNvPr id="3" name="Схема 2"/>
          <p:cNvGraphicFramePr/>
          <p:nvPr/>
        </p:nvGraphicFramePr>
        <p:xfrm>
          <a:off x="827584" y="1844824"/>
          <a:ext cx="7848872" cy="4552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/>
              <a:t>Сучасна методика і практика роботи з вироблення навичок культури мовлення базується на таких основних принципах: 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graphicFrame>
        <p:nvGraphicFramePr>
          <p:cNvPr id="3" name="Схема 2"/>
          <p:cNvGraphicFramePr/>
          <p:nvPr/>
        </p:nvGraphicFramePr>
        <p:xfrm>
          <a:off x="539552" y="1397000"/>
          <a:ext cx="8280920" cy="4840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885</TotalTime>
  <Words>962</Words>
  <Application>Microsoft Office PowerPoint</Application>
  <PresentationFormat>Экран (4:3)</PresentationFormat>
  <Paragraphs>82</Paragraphs>
  <Slides>60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1" baseType="lpstr">
      <vt:lpstr>Тема Office</vt:lpstr>
      <vt:lpstr>СИСТЕМА РОБОТИ З ПІДВИЩЕННЯ КУЛЬТУРИ МОВЛЕННЯ УЧНІВ 5-11 КЛАСІВ ЗАГАЛЬНООСВІТНІХ НАВЧАЛЬНИХ ЗАКЛАДІВ КИЇВСЬКОГО РАЙОНУ</vt:lpstr>
      <vt:lpstr>Дефініції щодо визначення поняття  “Культура мовлення”</vt:lpstr>
      <vt:lpstr>ОСНОВНІ ОЗНАКИ КУЛЬТУРИ МОВЛЕННЯ</vt:lpstr>
      <vt:lpstr>“Мова – це віконця, через які дитина бачить світ”.   “Багата мова – багатий духовний світ, розвинуте почуття краси слова – висока моральна культура. Убогість слова – це убогість думки, а убогість думки веде до моральної, інтелектуальної, емоційної, естетичної товстошкірості”   Василь  Олександрович Сухомлинський</vt:lpstr>
      <vt:lpstr>”В руках вихователя слово – такий же могутній засіб, як музичний інструмент в руках музиканта, як фарби в руках живописця, як різець і мармур в руках скульптора”   “…щоб слово не стало батогом, який, торкаючись ніжного тіла, обпалює, залишаючи на все життя грубі рубці. Слово оберігає душу… тільки тоді, коли воно правдиве і йде від душі вихователя, коли воно позбавлене фальші, упередженості…”</vt:lpstr>
      <vt:lpstr>«…жоден вихователь не може бути хорошим вихователем, не може працювати, тому що … він не може розмовляти з дитиною, не знає, в яких випадках як треба говорити”  Антон Семенович Макаренко</vt:lpstr>
      <vt:lpstr>“Чим легше вчителю вчити, тим важче учням учитися. Чим важче вчителю, тим легше учням” Л.М.Толстой </vt:lpstr>
      <vt:lpstr>Розробка науково обґрунтованої та методично доцільної педагогічної технології формування культури мовлення</vt:lpstr>
      <vt:lpstr>Сучасна методика і практика роботи з вироблення навичок культури мовлення базується на таких основних принципах:  </vt:lpstr>
      <vt:lpstr>Оволодіння нормами: </vt:lpstr>
      <vt:lpstr>ГАРНИМ МОВЦЕМ МОЖНА СТАТИ ЗА УМОВИ ВРАХУВАННЯ ТАКИХ  ПОКАЗНИКІВ: </vt:lpstr>
      <vt:lpstr>Творчі зустрічі у Харківській гімназії №1</vt:lpstr>
      <vt:lpstr>Читацька конференція у ХСШ №166 “Вертикаль”</vt:lpstr>
      <vt:lpstr>Ефективний добір вправ на уроці, що сприятимуть виробленню навичок культури мовлення</vt:lpstr>
      <vt:lpstr>Розвитку навичок культури мовлення сприятимуть такі види вправ: </vt:lpstr>
      <vt:lpstr>Практика переконує у важливості використання таких видів вправ:</vt:lpstr>
      <vt:lpstr>Лексико-фразеологічні вправи:   - добір семантичного ряду слів,  - робота над синонімами, антонімами, порівняннями, фразеологізмами, словами, ужитими у переносному значенні</vt:lpstr>
      <vt:lpstr>Орфоепічні вправи  сприяють засвоєнню  норм вимови, наголошування, інтонації</vt:lpstr>
      <vt:lpstr>Вправи з вироблення навичок монологічного, діалогічного мовлення (складання ліричних етюдів; вправи ситуативного характеру, вправи з використанням дидактичної гри; редагування речень, текстів; взаєморецензування; вправи проблемно-пошукового характеру, нові форми диктантів – акцентологічний, асоціативний, авторський, програмований, складання діалогів, різних видів описів тощо)</vt:lpstr>
      <vt:lpstr>Мовленнєві вправи на формування орфоепічної та граматичної правильності;  </vt:lpstr>
      <vt:lpstr>Робота методичної служби спрямована на  - забезпечення високого рівня викладання української мови та літератури; - професійне, культурне і творче зростання педагогів,  - удосконалення знань словесників про форми й методи роботи на уроках, сприяння впровадженню в практику досягнень педагогічної науки; - виконання нормативних вимог до навчання і виховання учнів;  - вчасне вивчення і максимальний розвиток інтелектуальних та творчих здібностей дітей із високим рівнем здібностей до вивчення української мови (створення оптимальних умов для пошуку та розвитку обдарованих учнів та залучення їх до участі у конкурсах, олімпіадах, турнірах, МАН).   </vt:lpstr>
      <vt:lpstr>Підвищення рівня  професійної компетентності вчителів - створення плану заходів щодо підвищення якості навчання української мови та літератури; - планування роботи  тимчасових творчих колективів із різних питань методики викладання; - організація міжшкільних науково-методичних обмінів між ШМО вчителів української мови; - організація роботи постійно діючих семінарів на базі шкіл;  </vt:lpstr>
      <vt:lpstr>-  оптимальне використання семінарів на базі шкіл  передового педагогічного досвіду;    -  організація школи становлення молодого вчителя;    -  відвідування відкритих уроків молодими спеціалістами та спеціалістами ІІ категорії;     - проведення майстер-класів вчителями вищої категорії; - відвідування тренінгів викладачів ВНЗ.</vt:lpstr>
      <vt:lpstr>ШЛЯХИ ПІДВИЩЕННЯ МОВНОЇ КУЛЬТУРИ УЧНІВ 5-11 КЛАСІВ - регулярний огляд новинок методичної та художньої літератури, періодичних видань;  - вивчення передового педагогічного досвіду;  - впровадження системи відповідних вправ; - впровадження акмеологічних педагогічних технологій (дидактичні ігри, тренінгові технології, технології розвивального навчання, технологія особистісно зорієнтованого навчання, метод проектів); </vt:lpstr>
      <vt:lpstr>- організація індивідуалізації та диференціації навчання відповідно до учнівських потреб; - використання можливостей інформаційного простору ХХІ століття в навчальному процесі (використання медіатек шкільних бібліотек, обмін досвідом на форумах, в соціальних мережах та методичних порталах, угоди з видавництвами); - введення годин консультування (для обдарованих учнів, підготовка до ДПА та ЗНО, індивідуальна робота з учнями з низькою мотивацією до навчальної діяльності);</vt:lpstr>
      <vt:lpstr>- організація самоосвітньої роботи учнів та вчителів; - моніторинг навчальних досягнень та результативності участі в турнірах, конкурсах, олімпіадах; - організація роботи гуртків і факультативів; - активізація позакласної роботи з навчальних предметів; - розробка алгоритмів, пам’яток, інструкцій; - випуск та презентація продуктів творчої самоосвітньої діяльності;</vt:lpstr>
      <vt:lpstr>- відвідування (наставництво та атестація) та взаємовідвідування уроків (у дні відкритих дверей); - контроль стану ведення зошитів з української мови та літератури (під час відвідування уроків); - робота творчих груп вчителів української мови;  - організація тематичних заходів з нагоди свят та знаменних дат.   </vt:lpstr>
      <vt:lpstr>Розроблені заходи сприятимуть:  - формуванню мотивації до вивчення мови та літератури;  - розвитку вмінь вільно спілкуватися в різних ситуаціях, формулювати й висловлювати власну думку, розуміти інших людей, знаходити спільну мову з ними; - підвищенню загальнолінгвістичного рівня учнів,  </vt:lpstr>
      <vt:lpstr>- розширенню диференційованого навчання відповідно до запитів і здібностей школярів,  - розвиткові гуманітарного мислення й мовного чуття, що спирається на філологічну компетентність, - формуванню духовного світу учнів, світоглядних уявлень, загальнолюдських ціннісних орієнтирів;</vt:lpstr>
      <vt:lpstr>- виробленню вмінь орієнтуватися в потоці різноманітної інформації, знаходити, сприймати, аналізувати, оцінювати, застосовувати на практиці відомості, одержані в словесній чи іншій формі;  - формуванню вмінь самостійно здобувати лінгвістичні знання, працювати з науковою й довідковою філологічною літературою;  - розвитку творчих здібностей учнів.</vt:lpstr>
      <vt:lpstr>Слайд 31</vt:lpstr>
      <vt:lpstr>Слайд 32</vt:lpstr>
      <vt:lpstr>Слайд 33</vt:lpstr>
      <vt:lpstr>Слайд 34</vt:lpstr>
      <vt:lpstr>ШКОЛА МОЛОДОГО ВЧИТЕЛЯ «Розвиток пізнавальної активності шляхом позитивної мотивації на уроках» (на базі Харківської гімназії №172)</vt:lpstr>
      <vt:lpstr>І районний конкурс учнівської творчості “З Шевченком у серці”</vt:lpstr>
      <vt:lpstr>Слайд 37</vt:lpstr>
      <vt:lpstr>Роботи на конкурс “Мій родовід”</vt:lpstr>
      <vt:lpstr>“МІЙ РОДОВІД”</vt:lpstr>
      <vt:lpstr>Обмін досві-дом</vt:lpstr>
      <vt:lpstr>Слайд 41</vt:lpstr>
      <vt:lpstr>Слайд 42</vt:lpstr>
      <vt:lpstr>Слайд 43</vt:lpstr>
      <vt:lpstr>Семінар-практикум для учнів та вчителів “Ораторська майстерність” (10 жовтня 2011 року)</vt:lpstr>
      <vt:lpstr>Слайд 45</vt:lpstr>
      <vt:lpstr>Слайд 46</vt:lpstr>
      <vt:lpstr>Семінар-практикум для керівників ШМО вчителів української мови за темою “Інноваційні підходи до підвищення ефективності уроку” (на базі Харківського педагогічного ліцею №4 Харківської міської ради Харківської області)</vt:lpstr>
      <vt:lpstr>Семінар-практикум «Розвиток пізнавальної компетентності школярів на уроках української мови та літератури»  (10.11.2012, ХСШ №17).</vt:lpstr>
      <vt:lpstr>Слайд 49</vt:lpstr>
      <vt:lpstr>Слайд 50</vt:lpstr>
      <vt:lpstr>Семінар на базі ХГ №55 “Морально-етичне виховання школярів старшого віку на уроках української мови (20.01.2012)</vt:lpstr>
      <vt:lpstr>Семінар-практикум для керівників ШМО української мови “Формування навичок наукової діяльності в учнів старшої школи” на базі ХЛ №107 (19.04.2012)</vt:lpstr>
      <vt:lpstr>Педмайстерня на базі Харківської гімназії №55 Харківської міської ради Харківської області “Від творчого вчителя до творчого учня”</vt:lpstr>
      <vt:lpstr>Робота з обдарованими учнями на базі шкільних музеїв</vt:lpstr>
      <vt:lpstr>Слайд 55</vt:lpstr>
      <vt:lpstr>Слайд 56</vt:lpstr>
      <vt:lpstr>Слайд 57</vt:lpstr>
      <vt:lpstr>Слайд 58</vt:lpstr>
      <vt:lpstr>Творчі зустрічі</vt:lpstr>
      <vt:lpstr>”Людина може володіти кількома мовами. Залежно від її здібностей, нахилів і прагнень, але найкраще, найдосконаліше людина має володіти, звичайно, рідною мовою” , -зазначав Б. Антоненко-Давидович, сам щиро закоханий в українське слово та глибоко переконаний в тому, що однією й тією ж мовою... можна і полову віяти, й святий вогонь викрешувати, усе залежить від того, як хто вміє володіти цим чарівним інструментом, що ним є мова.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МІСЦЕ МЕТОДИЧНОЇ СЛУЖБИ В СИСТЕМІ РОБОТИ З ПІДВИЩЕННЯ КУЛЬТУРИ МОВЛЕННЯ УЧНІВ 5-11 КЛАСІВЗАГАЛЬНООСВІТНІХ НАВЧАЛЬНИХ ЗАКЛАДІВ</dc:title>
  <dc:creator>Пользователь</dc:creator>
  <cp:lastModifiedBy>Пользователь</cp:lastModifiedBy>
  <cp:revision>91</cp:revision>
  <dcterms:created xsi:type="dcterms:W3CDTF">2012-04-21T16:46:19Z</dcterms:created>
  <dcterms:modified xsi:type="dcterms:W3CDTF">2012-04-30T16:53:47Z</dcterms:modified>
</cp:coreProperties>
</file>